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4"/>
  </p:sldMasterIdLst>
  <p:notesMasterIdLst>
    <p:notesMasterId r:id="rId27"/>
  </p:notesMasterIdLst>
  <p:handoutMasterIdLst>
    <p:handoutMasterId r:id="rId28"/>
  </p:handoutMasterIdLst>
  <p:sldIdLst>
    <p:sldId id="256" r:id="rId5"/>
    <p:sldId id="259" r:id="rId6"/>
    <p:sldId id="260" r:id="rId7"/>
    <p:sldId id="261" r:id="rId8"/>
    <p:sldId id="262" r:id="rId9"/>
    <p:sldId id="263" r:id="rId10"/>
    <p:sldId id="264" r:id="rId11"/>
    <p:sldId id="265" r:id="rId12"/>
    <p:sldId id="270" r:id="rId13"/>
    <p:sldId id="285" r:id="rId14"/>
    <p:sldId id="286" r:id="rId15"/>
    <p:sldId id="287" r:id="rId16"/>
    <p:sldId id="273" r:id="rId17"/>
    <p:sldId id="274" r:id="rId18"/>
    <p:sldId id="267" r:id="rId19"/>
    <p:sldId id="284" r:id="rId20"/>
    <p:sldId id="268" r:id="rId21"/>
    <p:sldId id="275" r:id="rId22"/>
    <p:sldId id="279" r:id="rId23"/>
    <p:sldId id="283" r:id="rId24"/>
    <p:sldId id="281" r:id="rId25"/>
    <p:sldId id="282" r:id="rId26"/>
  </p:sldIdLst>
  <p:sldSz cx="9144000" cy="6858000" type="screen4x3"/>
  <p:notesSz cx="6858000" cy="9296400"/>
  <p:embeddedFontLst>
    <p:embeddedFont>
      <p:font typeface="Verdana" panose="020B0604030504040204" pitchFamily="34" charset="0"/>
      <p:regular r:id="rId29"/>
      <p:bold r:id="rId30"/>
      <p:italic r:id="rId31"/>
      <p:boldItalic r:id="rId32"/>
    </p:embeddedFont>
    <p:embeddedFont>
      <p:font typeface="Verdana Pro" panose="020B0604020202020204" charset="0"/>
      <p:regular r:id="rId33"/>
      <p:bold r:id="rId34"/>
      <p:italic r:id="rId35"/>
      <p:boldItalic r:id="rId36"/>
    </p:embeddedFont>
  </p:embeddedFontLst>
  <p:custDataLst>
    <p:tags r:id="rId37"/>
  </p:custDataLst>
  <p:defaultTextStyle>
    <a:defPPr>
      <a:defRPr lang="en-US"/>
    </a:defPPr>
    <a:lvl1pPr algn="l" rtl="0" fontAlgn="base">
      <a:spcBef>
        <a:spcPct val="0"/>
      </a:spcBef>
      <a:spcAft>
        <a:spcPct val="0"/>
      </a:spcAft>
      <a:defRPr sz="2400" kern="1200">
        <a:solidFill>
          <a:schemeClr val="tx1"/>
        </a:solidFill>
        <a:latin typeface="Times New Roman" charset="0"/>
        <a:ea typeface="+mn-ea"/>
        <a:cs typeface="+mn-cs"/>
      </a:defRPr>
    </a:lvl1pPr>
    <a:lvl2pPr marL="457200" algn="l" rtl="0" fontAlgn="base">
      <a:spcBef>
        <a:spcPct val="0"/>
      </a:spcBef>
      <a:spcAft>
        <a:spcPct val="0"/>
      </a:spcAft>
      <a:defRPr sz="2400" kern="1200">
        <a:solidFill>
          <a:schemeClr val="tx1"/>
        </a:solidFill>
        <a:latin typeface="Times New Roman" charset="0"/>
        <a:ea typeface="+mn-ea"/>
        <a:cs typeface="+mn-cs"/>
      </a:defRPr>
    </a:lvl2pPr>
    <a:lvl3pPr marL="914400" algn="l" rtl="0" fontAlgn="base">
      <a:spcBef>
        <a:spcPct val="0"/>
      </a:spcBef>
      <a:spcAft>
        <a:spcPct val="0"/>
      </a:spcAft>
      <a:defRPr sz="2400" kern="1200">
        <a:solidFill>
          <a:schemeClr val="tx1"/>
        </a:solidFill>
        <a:latin typeface="Times New Roman" charset="0"/>
        <a:ea typeface="+mn-ea"/>
        <a:cs typeface="+mn-cs"/>
      </a:defRPr>
    </a:lvl3pPr>
    <a:lvl4pPr marL="1371600" algn="l" rtl="0" fontAlgn="base">
      <a:spcBef>
        <a:spcPct val="0"/>
      </a:spcBef>
      <a:spcAft>
        <a:spcPct val="0"/>
      </a:spcAft>
      <a:defRPr sz="2400" kern="1200">
        <a:solidFill>
          <a:schemeClr val="tx1"/>
        </a:solidFill>
        <a:latin typeface="Times New Roman" charset="0"/>
        <a:ea typeface="+mn-ea"/>
        <a:cs typeface="+mn-cs"/>
      </a:defRPr>
    </a:lvl4pPr>
    <a:lvl5pPr marL="1828800" algn="l" rtl="0" fontAlgn="base">
      <a:spcBef>
        <a:spcPct val="0"/>
      </a:spcBef>
      <a:spcAft>
        <a:spcPct val="0"/>
      </a:spcAft>
      <a:defRPr sz="2400" kern="1200">
        <a:solidFill>
          <a:schemeClr val="tx1"/>
        </a:solidFill>
        <a:latin typeface="Times New Roman" charset="0"/>
        <a:ea typeface="+mn-ea"/>
        <a:cs typeface="+mn-cs"/>
      </a:defRPr>
    </a:lvl5pPr>
    <a:lvl6pPr marL="2286000" algn="l" defTabSz="914400" rtl="0" eaLnBrk="1" latinLnBrk="0" hangingPunct="1">
      <a:defRPr sz="2400" kern="1200">
        <a:solidFill>
          <a:schemeClr val="tx1"/>
        </a:solidFill>
        <a:latin typeface="Times New Roman" charset="0"/>
        <a:ea typeface="+mn-ea"/>
        <a:cs typeface="+mn-cs"/>
      </a:defRPr>
    </a:lvl6pPr>
    <a:lvl7pPr marL="2743200" algn="l" defTabSz="914400" rtl="0" eaLnBrk="1" latinLnBrk="0" hangingPunct="1">
      <a:defRPr sz="2400" kern="1200">
        <a:solidFill>
          <a:schemeClr val="tx1"/>
        </a:solidFill>
        <a:latin typeface="Times New Roman" charset="0"/>
        <a:ea typeface="+mn-ea"/>
        <a:cs typeface="+mn-cs"/>
      </a:defRPr>
    </a:lvl7pPr>
    <a:lvl8pPr marL="3200400" algn="l" defTabSz="914400" rtl="0" eaLnBrk="1" latinLnBrk="0" hangingPunct="1">
      <a:defRPr sz="2400" kern="1200">
        <a:solidFill>
          <a:schemeClr val="tx1"/>
        </a:solidFill>
        <a:latin typeface="Times New Roman" charset="0"/>
        <a:ea typeface="+mn-ea"/>
        <a:cs typeface="+mn-cs"/>
      </a:defRPr>
    </a:lvl8pPr>
    <a:lvl9pPr marL="3657600" algn="l" defTabSz="914400" rtl="0" eaLnBrk="1" latinLnBrk="0" hangingPunct="1">
      <a:defRPr sz="2400" kern="1200">
        <a:solidFill>
          <a:schemeClr val="tx1"/>
        </a:solidFill>
        <a:latin typeface="Times New Roman"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76533"/>
    <a:srgbClr val="42322A"/>
    <a:srgbClr val="DDDDDD"/>
    <a:srgbClr val="663300"/>
    <a:srgbClr val="C0C0C0"/>
    <a:srgbClr val="EEECE1"/>
    <a:srgbClr val="005660"/>
    <a:srgbClr val="EAEAEA"/>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E4FEAD-0149-4FAA-8685-124ED910E24A}" v="653" dt="2025-04-15T17:35:44.005"/>
    <p1510:client id="{B0567AEE-C016-4AFE-8FAC-97253C02BC73}" v="144" dt="2025-04-15T14:59:01.6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viewProps" Target="viewProps.xml"/><Relationship Id="rId21" Type="http://schemas.openxmlformats.org/officeDocument/2006/relationships/slide" Target="slides/slide17.xml"/><Relationship Id="rId34" Type="http://schemas.openxmlformats.org/officeDocument/2006/relationships/font" Target="fonts/font6.fntdata"/><Relationship Id="rId42" Type="http://schemas.microsoft.com/office/2016/11/relationships/changesInfo" Target="changesInfos/changesInfo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1.fntdata"/><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4.fntdata"/><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microsoft.com/office/2015/10/relationships/revisionInfo" Target="revisionInfo.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5.fntdata"/><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llon, Megan - FS, UT" userId="08435311-64d8-442b-8959-b0670f77adda" providerId="ADAL" clId="{04E4FEAD-0149-4FAA-8685-124ED910E24A}"/>
    <pc:docChg chg="custSel modSld">
      <pc:chgData name="Tallon, Megan - FS, UT" userId="08435311-64d8-442b-8959-b0670f77adda" providerId="ADAL" clId="{04E4FEAD-0149-4FAA-8685-124ED910E24A}" dt="2025-04-15T17:35:44.005" v="652" actId="20577"/>
      <pc:docMkLst>
        <pc:docMk/>
      </pc:docMkLst>
      <pc:sldChg chg="modSp mod">
        <pc:chgData name="Tallon, Megan - FS, UT" userId="08435311-64d8-442b-8959-b0670f77adda" providerId="ADAL" clId="{04E4FEAD-0149-4FAA-8685-124ED910E24A}" dt="2025-04-15T16:28:19.074" v="253" actId="6549"/>
        <pc:sldMkLst>
          <pc:docMk/>
          <pc:sldMk cId="3959199154" sldId="267"/>
        </pc:sldMkLst>
        <pc:spChg chg="mod">
          <ac:chgData name="Tallon, Megan - FS, UT" userId="08435311-64d8-442b-8959-b0670f77adda" providerId="ADAL" clId="{04E4FEAD-0149-4FAA-8685-124ED910E24A}" dt="2025-04-15T16:26:19.791" v="235" actId="20577"/>
          <ac:spMkLst>
            <pc:docMk/>
            <pc:sldMk cId="3959199154" sldId="267"/>
            <ac:spMk id="2" creationId="{94B0DD95-6B66-827C-B8AA-F8BAB9DA3DC1}"/>
          </ac:spMkLst>
        </pc:spChg>
        <pc:spChg chg="mod ord">
          <ac:chgData name="Tallon, Megan - FS, UT" userId="08435311-64d8-442b-8959-b0670f77adda" providerId="ADAL" clId="{04E4FEAD-0149-4FAA-8685-124ED910E24A}" dt="2025-04-15T16:28:19.074" v="253" actId="6549"/>
          <ac:spMkLst>
            <pc:docMk/>
            <pc:sldMk cId="3959199154" sldId="267"/>
            <ac:spMk id="3" creationId="{BFDCAAD4-B30F-E5C0-8ADE-125A3678B3FD}"/>
          </ac:spMkLst>
        </pc:spChg>
        <pc:picChg chg="mod">
          <ac:chgData name="Tallon, Megan - FS, UT" userId="08435311-64d8-442b-8959-b0670f77adda" providerId="ADAL" clId="{04E4FEAD-0149-4FAA-8685-124ED910E24A}" dt="2025-04-15T16:27:05.181" v="248" actId="1076"/>
          <ac:picMkLst>
            <pc:docMk/>
            <pc:sldMk cId="3959199154" sldId="267"/>
            <ac:picMk id="7" creationId="{5EE78D1D-5945-FAD3-3C20-3C27328A815E}"/>
          </ac:picMkLst>
        </pc:picChg>
      </pc:sldChg>
      <pc:sldChg chg="modSp mod">
        <pc:chgData name="Tallon, Megan - FS, UT" userId="08435311-64d8-442b-8959-b0670f77adda" providerId="ADAL" clId="{04E4FEAD-0149-4FAA-8685-124ED910E24A}" dt="2025-04-15T16:36:59.372" v="277" actId="20577"/>
        <pc:sldMkLst>
          <pc:docMk/>
          <pc:sldMk cId="3385252877" sldId="268"/>
        </pc:sldMkLst>
        <pc:spChg chg="mod">
          <ac:chgData name="Tallon, Megan - FS, UT" userId="08435311-64d8-442b-8959-b0670f77adda" providerId="ADAL" clId="{04E4FEAD-0149-4FAA-8685-124ED910E24A}" dt="2025-04-15T16:35:36.464" v="261" actId="20577"/>
          <ac:spMkLst>
            <pc:docMk/>
            <pc:sldMk cId="3385252877" sldId="268"/>
            <ac:spMk id="2" creationId="{D685DA4B-A93B-12AB-BE93-5AB4351FB8EE}"/>
          </ac:spMkLst>
        </pc:spChg>
        <pc:spChg chg="mod">
          <ac:chgData name="Tallon, Megan - FS, UT" userId="08435311-64d8-442b-8959-b0670f77adda" providerId="ADAL" clId="{04E4FEAD-0149-4FAA-8685-124ED910E24A}" dt="2025-04-15T16:36:59.372" v="277" actId="20577"/>
          <ac:spMkLst>
            <pc:docMk/>
            <pc:sldMk cId="3385252877" sldId="268"/>
            <ac:spMk id="3" creationId="{B5EDC535-A6F5-FAD3-EABE-9C8AE0780188}"/>
          </ac:spMkLst>
        </pc:spChg>
      </pc:sldChg>
      <pc:sldChg chg="modSp mod">
        <pc:chgData name="Tallon, Megan - FS, UT" userId="08435311-64d8-442b-8959-b0670f77adda" providerId="ADAL" clId="{04E4FEAD-0149-4FAA-8685-124ED910E24A}" dt="2025-04-15T16:17:22.953" v="222" actId="20577"/>
        <pc:sldMkLst>
          <pc:docMk/>
          <pc:sldMk cId="2681374966" sldId="273"/>
        </pc:sldMkLst>
        <pc:spChg chg="mod">
          <ac:chgData name="Tallon, Megan - FS, UT" userId="08435311-64d8-442b-8959-b0670f77adda" providerId="ADAL" clId="{04E4FEAD-0149-4FAA-8685-124ED910E24A}" dt="2025-04-15T16:17:22.953" v="222" actId="20577"/>
          <ac:spMkLst>
            <pc:docMk/>
            <pc:sldMk cId="2681374966" sldId="273"/>
            <ac:spMk id="3" creationId="{728B7A57-FBEC-1701-C746-2E34CF086FBF}"/>
          </ac:spMkLst>
        </pc:spChg>
      </pc:sldChg>
      <pc:sldChg chg="modSp mod">
        <pc:chgData name="Tallon, Megan - FS, UT" userId="08435311-64d8-442b-8959-b0670f77adda" providerId="ADAL" clId="{04E4FEAD-0149-4FAA-8685-124ED910E24A}" dt="2025-04-15T16:17:50.230" v="230" actId="20577"/>
        <pc:sldMkLst>
          <pc:docMk/>
          <pc:sldMk cId="3236633628" sldId="274"/>
        </pc:sldMkLst>
        <pc:spChg chg="mod">
          <ac:chgData name="Tallon, Megan - FS, UT" userId="08435311-64d8-442b-8959-b0670f77adda" providerId="ADAL" clId="{04E4FEAD-0149-4FAA-8685-124ED910E24A}" dt="2025-04-15T16:17:50.230" v="230" actId="20577"/>
          <ac:spMkLst>
            <pc:docMk/>
            <pc:sldMk cId="3236633628" sldId="274"/>
            <ac:spMk id="2" creationId="{2544E015-ED58-04FE-9F8F-D874D5DFC471}"/>
          </ac:spMkLst>
        </pc:spChg>
      </pc:sldChg>
      <pc:sldChg chg="modSp mod">
        <pc:chgData name="Tallon, Megan - FS, UT" userId="08435311-64d8-442b-8959-b0670f77adda" providerId="ADAL" clId="{04E4FEAD-0149-4FAA-8685-124ED910E24A}" dt="2025-04-15T17:07:26.054" v="346" actId="20577"/>
        <pc:sldMkLst>
          <pc:docMk/>
          <pc:sldMk cId="1942833220" sldId="275"/>
        </pc:sldMkLst>
        <pc:spChg chg="mod">
          <ac:chgData name="Tallon, Megan - FS, UT" userId="08435311-64d8-442b-8959-b0670f77adda" providerId="ADAL" clId="{04E4FEAD-0149-4FAA-8685-124ED910E24A}" dt="2025-04-15T17:05:09.405" v="305" actId="20577"/>
          <ac:spMkLst>
            <pc:docMk/>
            <pc:sldMk cId="1942833220" sldId="275"/>
            <ac:spMk id="2" creationId="{82A8A4E9-29F9-CE55-5321-27F32D88CD03}"/>
          </ac:spMkLst>
        </pc:spChg>
        <pc:spChg chg="mod">
          <ac:chgData name="Tallon, Megan - FS, UT" userId="08435311-64d8-442b-8959-b0670f77adda" providerId="ADAL" clId="{04E4FEAD-0149-4FAA-8685-124ED910E24A}" dt="2025-04-15T17:07:26.054" v="346" actId="20577"/>
          <ac:spMkLst>
            <pc:docMk/>
            <pc:sldMk cId="1942833220" sldId="275"/>
            <ac:spMk id="3" creationId="{65DA28A6-3E60-5EC9-8BD8-6560120B2C33}"/>
          </ac:spMkLst>
        </pc:spChg>
        <pc:spChg chg="mod">
          <ac:chgData name="Tallon, Megan - FS, UT" userId="08435311-64d8-442b-8959-b0670f77adda" providerId="ADAL" clId="{04E4FEAD-0149-4FAA-8685-124ED910E24A}" dt="2025-04-15T17:07:17.296" v="341" actId="6549"/>
          <ac:spMkLst>
            <pc:docMk/>
            <pc:sldMk cId="1942833220" sldId="275"/>
            <ac:spMk id="7" creationId="{7F12D429-8344-92BE-9E0B-62ED0733D5DF}"/>
          </ac:spMkLst>
        </pc:spChg>
      </pc:sldChg>
      <pc:sldChg chg="modSp mod">
        <pc:chgData name="Tallon, Megan - FS, UT" userId="08435311-64d8-442b-8959-b0670f77adda" providerId="ADAL" clId="{04E4FEAD-0149-4FAA-8685-124ED910E24A}" dt="2025-04-15T17:08:02.818" v="349" actId="20577"/>
        <pc:sldMkLst>
          <pc:docMk/>
          <pc:sldMk cId="2842768460" sldId="279"/>
        </pc:sldMkLst>
        <pc:spChg chg="mod">
          <ac:chgData name="Tallon, Megan - FS, UT" userId="08435311-64d8-442b-8959-b0670f77adda" providerId="ADAL" clId="{04E4FEAD-0149-4FAA-8685-124ED910E24A}" dt="2025-04-15T16:48:29.287" v="285" actId="20577"/>
          <ac:spMkLst>
            <pc:docMk/>
            <pc:sldMk cId="2842768460" sldId="279"/>
            <ac:spMk id="2" creationId="{8AA39455-FBF5-6A41-1496-CA94B19DBA65}"/>
          </ac:spMkLst>
        </pc:spChg>
        <pc:spChg chg="mod">
          <ac:chgData name="Tallon, Megan - FS, UT" userId="08435311-64d8-442b-8959-b0670f77adda" providerId="ADAL" clId="{04E4FEAD-0149-4FAA-8685-124ED910E24A}" dt="2025-04-15T17:08:02.818" v="349" actId="20577"/>
          <ac:spMkLst>
            <pc:docMk/>
            <pc:sldMk cId="2842768460" sldId="279"/>
            <ac:spMk id="3" creationId="{D45E1FBA-44D2-98CA-FCF4-75248ED0876B}"/>
          </ac:spMkLst>
        </pc:spChg>
      </pc:sldChg>
      <pc:sldChg chg="delSp modSp mod">
        <pc:chgData name="Tallon, Megan - FS, UT" userId="08435311-64d8-442b-8959-b0670f77adda" providerId="ADAL" clId="{04E4FEAD-0149-4FAA-8685-124ED910E24A}" dt="2025-04-15T17:35:44.005" v="652" actId="20577"/>
        <pc:sldMkLst>
          <pc:docMk/>
          <pc:sldMk cId="1947866085" sldId="281"/>
        </pc:sldMkLst>
        <pc:spChg chg="mod">
          <ac:chgData name="Tallon, Megan - FS, UT" userId="08435311-64d8-442b-8959-b0670f77adda" providerId="ADAL" clId="{04E4FEAD-0149-4FAA-8685-124ED910E24A}" dt="2025-04-15T17:35:44.005" v="652" actId="20577"/>
          <ac:spMkLst>
            <pc:docMk/>
            <pc:sldMk cId="1947866085" sldId="281"/>
            <ac:spMk id="3" creationId="{77D5C58D-CE6E-00C2-5A9C-9F953D2D6D7D}"/>
          </ac:spMkLst>
        </pc:spChg>
        <pc:picChg chg="del">
          <ac:chgData name="Tallon, Megan - FS, UT" userId="08435311-64d8-442b-8959-b0670f77adda" providerId="ADAL" clId="{04E4FEAD-0149-4FAA-8685-124ED910E24A}" dt="2025-04-15T17:25:10.431" v="485" actId="478"/>
          <ac:picMkLst>
            <pc:docMk/>
            <pc:sldMk cId="1947866085" sldId="281"/>
            <ac:picMk id="5" creationId="{38332E21-F71B-C3DB-ABD5-F65CEE16BCDF}"/>
          </ac:picMkLst>
        </pc:picChg>
      </pc:sldChg>
      <pc:sldChg chg="modSp mod">
        <pc:chgData name="Tallon, Megan - FS, UT" userId="08435311-64d8-442b-8959-b0670f77adda" providerId="ADAL" clId="{04E4FEAD-0149-4FAA-8685-124ED910E24A}" dt="2025-04-15T17:11:33.669" v="482" actId="20577"/>
        <pc:sldMkLst>
          <pc:docMk/>
          <pc:sldMk cId="4198238560" sldId="283"/>
        </pc:sldMkLst>
        <pc:spChg chg="mod">
          <ac:chgData name="Tallon, Megan - FS, UT" userId="08435311-64d8-442b-8959-b0670f77adda" providerId="ADAL" clId="{04E4FEAD-0149-4FAA-8685-124ED910E24A}" dt="2025-04-15T17:10:08.179" v="438" actId="20577"/>
          <ac:spMkLst>
            <pc:docMk/>
            <pc:sldMk cId="4198238560" sldId="283"/>
            <ac:spMk id="3" creationId="{B67F8EE6-469B-3C77-587F-937226C88C31}"/>
          </ac:spMkLst>
        </pc:spChg>
        <pc:spChg chg="mod">
          <ac:chgData name="Tallon, Megan - FS, UT" userId="08435311-64d8-442b-8959-b0670f77adda" providerId="ADAL" clId="{04E4FEAD-0149-4FAA-8685-124ED910E24A}" dt="2025-04-15T17:11:33.669" v="482" actId="20577"/>
          <ac:spMkLst>
            <pc:docMk/>
            <pc:sldMk cId="4198238560" sldId="283"/>
            <ac:spMk id="4" creationId="{8E29A3C7-2C3F-D313-D0E2-9B2DC8DCA367}"/>
          </ac:spMkLst>
        </pc:spChg>
      </pc:sldChg>
      <pc:sldChg chg="modSp mod">
        <pc:chgData name="Tallon, Megan - FS, UT" userId="08435311-64d8-442b-8959-b0670f77adda" providerId="ADAL" clId="{04E4FEAD-0149-4FAA-8685-124ED910E24A}" dt="2025-04-15T16:32:45.721" v="255" actId="20577"/>
        <pc:sldMkLst>
          <pc:docMk/>
          <pc:sldMk cId="1186613805" sldId="284"/>
        </pc:sldMkLst>
        <pc:spChg chg="mod">
          <ac:chgData name="Tallon, Megan - FS, UT" userId="08435311-64d8-442b-8959-b0670f77adda" providerId="ADAL" clId="{04E4FEAD-0149-4FAA-8685-124ED910E24A}" dt="2025-04-15T16:32:45.721" v="255" actId="20577"/>
          <ac:spMkLst>
            <pc:docMk/>
            <pc:sldMk cId="1186613805" sldId="284"/>
            <ac:spMk id="2" creationId="{A87684DA-E5B8-4EFC-2551-9DD46E746513}"/>
          </ac:spMkLst>
        </pc:spChg>
      </pc:sldChg>
      <pc:sldChg chg="addSp modSp mod">
        <pc:chgData name="Tallon, Megan - FS, UT" userId="08435311-64d8-442b-8959-b0670f77adda" providerId="ADAL" clId="{04E4FEAD-0149-4FAA-8685-124ED910E24A}" dt="2025-04-15T15:03:55.494" v="61" actId="20577"/>
        <pc:sldMkLst>
          <pc:docMk/>
          <pc:sldMk cId="2642809862" sldId="285"/>
        </pc:sldMkLst>
        <pc:spChg chg="add mod">
          <ac:chgData name="Tallon, Megan - FS, UT" userId="08435311-64d8-442b-8959-b0670f77adda" providerId="ADAL" clId="{04E4FEAD-0149-4FAA-8685-124ED910E24A}" dt="2025-04-15T15:03:55.494" v="61" actId="20577"/>
          <ac:spMkLst>
            <pc:docMk/>
            <pc:sldMk cId="2642809862" sldId="285"/>
            <ac:spMk id="3" creationId="{DAA26C1C-D939-FD14-511C-693AF6A7D8EE}"/>
          </ac:spMkLst>
        </pc:spChg>
        <pc:spChg chg="mod">
          <ac:chgData name="Tallon, Megan - FS, UT" userId="08435311-64d8-442b-8959-b0670f77adda" providerId="ADAL" clId="{04E4FEAD-0149-4FAA-8685-124ED910E24A}" dt="2025-04-15T15:03:46.467" v="52" actId="27636"/>
          <ac:spMkLst>
            <pc:docMk/>
            <pc:sldMk cId="2642809862" sldId="285"/>
            <ac:spMk id="7" creationId="{01F42B0A-DC14-26DF-348E-F79D9F96B5AA}"/>
          </ac:spMkLst>
        </pc:spChg>
        <pc:spChg chg="mod">
          <ac:chgData name="Tallon, Megan - FS, UT" userId="08435311-64d8-442b-8959-b0670f77adda" providerId="ADAL" clId="{04E4FEAD-0149-4FAA-8685-124ED910E24A}" dt="2025-04-15T15:00:41.877" v="18" actId="404"/>
          <ac:spMkLst>
            <pc:docMk/>
            <pc:sldMk cId="2642809862" sldId="285"/>
            <ac:spMk id="8" creationId="{C14A0732-E723-C92F-C212-DA7950EA534D}"/>
          </ac:spMkLst>
        </pc:spChg>
        <pc:picChg chg="mod">
          <ac:chgData name="Tallon, Megan - FS, UT" userId="08435311-64d8-442b-8959-b0670f77adda" providerId="ADAL" clId="{04E4FEAD-0149-4FAA-8685-124ED910E24A}" dt="2025-04-15T15:03:47.647" v="53" actId="1076"/>
          <ac:picMkLst>
            <pc:docMk/>
            <pc:sldMk cId="2642809862" sldId="285"/>
            <ac:picMk id="5" creationId="{6A3F300A-404C-0A7F-0E41-BEAD642EF67B}"/>
          </ac:picMkLst>
        </pc:picChg>
      </pc:sldChg>
      <pc:sldChg chg="modSp mod">
        <pc:chgData name="Tallon, Megan - FS, UT" userId="08435311-64d8-442b-8959-b0670f77adda" providerId="ADAL" clId="{04E4FEAD-0149-4FAA-8685-124ED910E24A}" dt="2025-04-15T15:07:05.042" v="99" actId="33524"/>
        <pc:sldMkLst>
          <pc:docMk/>
          <pc:sldMk cId="630884919" sldId="286"/>
        </pc:sldMkLst>
        <pc:spChg chg="mod">
          <ac:chgData name="Tallon, Megan - FS, UT" userId="08435311-64d8-442b-8959-b0670f77adda" providerId="ADAL" clId="{04E4FEAD-0149-4FAA-8685-124ED910E24A}" dt="2025-04-15T15:07:05.042" v="99" actId="33524"/>
          <ac:spMkLst>
            <pc:docMk/>
            <pc:sldMk cId="630884919" sldId="286"/>
            <ac:spMk id="3" creationId="{5AF08FBD-2BF5-A5D4-0182-6A8EA4FB430F}"/>
          </ac:spMkLst>
        </pc:spChg>
      </pc:sldChg>
      <pc:sldChg chg="modSp mod">
        <pc:chgData name="Tallon, Megan - FS, UT" userId="08435311-64d8-442b-8959-b0670f77adda" providerId="ADAL" clId="{04E4FEAD-0149-4FAA-8685-124ED910E24A}" dt="2025-04-15T16:07:09.826" v="103" actId="20577"/>
        <pc:sldMkLst>
          <pc:docMk/>
          <pc:sldMk cId="2375492831" sldId="287"/>
        </pc:sldMkLst>
        <pc:spChg chg="mod">
          <ac:chgData name="Tallon, Megan - FS, UT" userId="08435311-64d8-442b-8959-b0670f77adda" providerId="ADAL" clId="{04E4FEAD-0149-4FAA-8685-124ED910E24A}" dt="2025-04-15T16:07:09.826" v="103" actId="20577"/>
          <ac:spMkLst>
            <pc:docMk/>
            <pc:sldMk cId="2375492831" sldId="287"/>
            <ac:spMk id="3" creationId="{75DFAEEA-4BC4-DA0F-FB3A-DBEF00BC008F}"/>
          </ac:spMkLst>
        </pc:spChg>
      </pc:sldChg>
    </pc:docChg>
  </pc:docChgLst>
  <pc:docChgLst>
    <pc:chgData name="Tallon, Megan - FS, UT" userId="S::megan.tallon@usda.gov::08435311-64d8-442b-8959-b0670f77adda" providerId="AD" clId="Web-{B0567AEE-C016-4AFE-8FAC-97253C02BC73}"/>
    <pc:docChg chg="modSld">
      <pc:chgData name="Tallon, Megan - FS, UT" userId="S::megan.tallon@usda.gov::08435311-64d8-442b-8959-b0670f77adda" providerId="AD" clId="Web-{B0567AEE-C016-4AFE-8FAC-97253C02BC73}" dt="2025-04-15T14:59:01.677" v="140" actId="1076"/>
      <pc:docMkLst>
        <pc:docMk/>
      </pc:docMkLst>
      <pc:sldChg chg="modSp">
        <pc:chgData name="Tallon, Megan - FS, UT" userId="S::megan.tallon@usda.gov::08435311-64d8-442b-8959-b0670f77adda" providerId="AD" clId="Web-{B0567AEE-C016-4AFE-8FAC-97253C02BC73}" dt="2025-04-15T14:52:07.918" v="12" actId="20577"/>
        <pc:sldMkLst>
          <pc:docMk/>
          <pc:sldMk cId="847385746" sldId="260"/>
        </pc:sldMkLst>
        <pc:spChg chg="mod">
          <ac:chgData name="Tallon, Megan - FS, UT" userId="S::megan.tallon@usda.gov::08435311-64d8-442b-8959-b0670f77adda" providerId="AD" clId="Web-{B0567AEE-C016-4AFE-8FAC-97253C02BC73}" dt="2025-04-15T14:52:07.918" v="12" actId="20577"/>
          <ac:spMkLst>
            <pc:docMk/>
            <pc:sldMk cId="847385746" sldId="260"/>
            <ac:spMk id="3" creationId="{3DC1CDBE-4CCA-7C11-FD63-B0425B848F1B}"/>
          </ac:spMkLst>
        </pc:spChg>
      </pc:sldChg>
      <pc:sldChg chg="modSp">
        <pc:chgData name="Tallon, Megan - FS, UT" userId="S::megan.tallon@usda.gov::08435311-64d8-442b-8959-b0670f77adda" providerId="AD" clId="Web-{B0567AEE-C016-4AFE-8FAC-97253C02BC73}" dt="2025-04-15T14:52:23.606" v="13" actId="1076"/>
        <pc:sldMkLst>
          <pc:docMk/>
          <pc:sldMk cId="2857641125" sldId="261"/>
        </pc:sldMkLst>
        <pc:picChg chg="mod">
          <ac:chgData name="Tallon, Megan - FS, UT" userId="S::megan.tallon@usda.gov::08435311-64d8-442b-8959-b0670f77adda" providerId="AD" clId="Web-{B0567AEE-C016-4AFE-8FAC-97253C02BC73}" dt="2025-04-15T14:52:23.606" v="13" actId="1076"/>
          <ac:picMkLst>
            <pc:docMk/>
            <pc:sldMk cId="2857641125" sldId="261"/>
            <ac:picMk id="5" creationId="{DDB04680-CD53-2C91-C214-EF4A232D44CB}"/>
          </ac:picMkLst>
        </pc:picChg>
      </pc:sldChg>
      <pc:sldChg chg="modSp">
        <pc:chgData name="Tallon, Megan - FS, UT" userId="S::megan.tallon@usda.gov::08435311-64d8-442b-8959-b0670f77adda" providerId="AD" clId="Web-{B0567AEE-C016-4AFE-8FAC-97253C02BC73}" dt="2025-04-15T14:51:54.511" v="9" actId="20577"/>
        <pc:sldMkLst>
          <pc:docMk/>
          <pc:sldMk cId="947010275" sldId="262"/>
        </pc:sldMkLst>
        <pc:spChg chg="mod">
          <ac:chgData name="Tallon, Megan - FS, UT" userId="S::megan.tallon@usda.gov::08435311-64d8-442b-8959-b0670f77adda" providerId="AD" clId="Web-{B0567AEE-C016-4AFE-8FAC-97253C02BC73}" dt="2025-04-15T14:51:54.511" v="9" actId="20577"/>
          <ac:spMkLst>
            <pc:docMk/>
            <pc:sldMk cId="947010275" sldId="262"/>
            <ac:spMk id="3" creationId="{CE031834-AE48-4178-4341-4BA46496AD35}"/>
          </ac:spMkLst>
        </pc:spChg>
      </pc:sldChg>
      <pc:sldChg chg="modSp">
        <pc:chgData name="Tallon, Megan - FS, UT" userId="S::megan.tallon@usda.gov::08435311-64d8-442b-8959-b0670f77adda" providerId="AD" clId="Web-{B0567AEE-C016-4AFE-8FAC-97253C02BC73}" dt="2025-04-15T14:57:01.018" v="128" actId="20577"/>
        <pc:sldMkLst>
          <pc:docMk/>
          <pc:sldMk cId="2960570650" sldId="264"/>
        </pc:sldMkLst>
        <pc:spChg chg="mod">
          <ac:chgData name="Tallon, Megan - FS, UT" userId="S::megan.tallon@usda.gov::08435311-64d8-442b-8959-b0670f77adda" providerId="AD" clId="Web-{B0567AEE-C016-4AFE-8FAC-97253C02BC73}" dt="2025-04-15T14:57:01.018" v="128" actId="20577"/>
          <ac:spMkLst>
            <pc:docMk/>
            <pc:sldMk cId="2960570650" sldId="264"/>
            <ac:spMk id="3" creationId="{ECC40DCA-5B5F-5BC6-F71A-3AA292F51723}"/>
          </ac:spMkLst>
        </pc:spChg>
        <pc:picChg chg="mod">
          <ac:chgData name="Tallon, Megan - FS, UT" userId="S::megan.tallon@usda.gov::08435311-64d8-442b-8959-b0670f77adda" providerId="AD" clId="Web-{B0567AEE-C016-4AFE-8FAC-97253C02BC73}" dt="2025-04-15T14:55:54.392" v="97" actId="1076"/>
          <ac:picMkLst>
            <pc:docMk/>
            <pc:sldMk cId="2960570650" sldId="264"/>
            <ac:picMk id="4" creationId="{4B4666E8-1816-CE56-A7B9-BD5A23A9395D}"/>
          </ac:picMkLst>
        </pc:picChg>
      </pc:sldChg>
      <pc:sldChg chg="modSp">
        <pc:chgData name="Tallon, Megan - FS, UT" userId="S::megan.tallon@usda.gov::08435311-64d8-442b-8959-b0670f77adda" providerId="AD" clId="Web-{B0567AEE-C016-4AFE-8FAC-97253C02BC73}" dt="2025-04-15T14:57:14.784" v="131" actId="20577"/>
        <pc:sldMkLst>
          <pc:docMk/>
          <pc:sldMk cId="2711503030" sldId="265"/>
        </pc:sldMkLst>
        <pc:spChg chg="mod">
          <ac:chgData name="Tallon, Megan - FS, UT" userId="S::megan.tallon@usda.gov::08435311-64d8-442b-8959-b0670f77adda" providerId="AD" clId="Web-{B0567AEE-C016-4AFE-8FAC-97253C02BC73}" dt="2025-04-15T14:57:14.784" v="131" actId="20577"/>
          <ac:spMkLst>
            <pc:docMk/>
            <pc:sldMk cId="2711503030" sldId="265"/>
            <ac:spMk id="3" creationId="{7BE7E51F-3DFF-FAA2-4D69-E9B56D84D68C}"/>
          </ac:spMkLst>
        </pc:spChg>
      </pc:sldChg>
      <pc:sldChg chg="modSp">
        <pc:chgData name="Tallon, Megan - FS, UT" userId="S::megan.tallon@usda.gov::08435311-64d8-442b-8959-b0670f77adda" providerId="AD" clId="Web-{B0567AEE-C016-4AFE-8FAC-97253C02BC73}" dt="2025-04-15T14:58:31.989" v="139" actId="20577"/>
        <pc:sldMkLst>
          <pc:docMk/>
          <pc:sldMk cId="1540560376" sldId="270"/>
        </pc:sldMkLst>
        <pc:spChg chg="mod">
          <ac:chgData name="Tallon, Megan - FS, UT" userId="S::megan.tallon@usda.gov::08435311-64d8-442b-8959-b0670f77adda" providerId="AD" clId="Web-{B0567AEE-C016-4AFE-8FAC-97253C02BC73}" dt="2025-04-15T14:58:31.989" v="139" actId="20577"/>
          <ac:spMkLst>
            <pc:docMk/>
            <pc:sldMk cId="1540560376" sldId="270"/>
            <ac:spMk id="3" creationId="{B603B51B-0D7A-0C85-8BAA-CDCBA1FD5B8E}"/>
          </ac:spMkLst>
        </pc:spChg>
      </pc:sldChg>
      <pc:sldChg chg="modSp">
        <pc:chgData name="Tallon, Megan - FS, UT" userId="S::megan.tallon@usda.gov::08435311-64d8-442b-8959-b0670f77adda" providerId="AD" clId="Web-{B0567AEE-C016-4AFE-8FAC-97253C02BC73}" dt="2025-04-15T14:59:01.677" v="140" actId="1076"/>
        <pc:sldMkLst>
          <pc:docMk/>
          <pc:sldMk cId="2642809862" sldId="285"/>
        </pc:sldMkLst>
        <pc:picChg chg="mod">
          <ac:chgData name="Tallon, Megan - FS, UT" userId="S::megan.tallon@usda.gov::08435311-64d8-442b-8959-b0670f77adda" providerId="AD" clId="Web-{B0567AEE-C016-4AFE-8FAC-97253C02BC73}" dt="2025-04-15T14:59:01.677" v="140" actId="1076"/>
          <ac:picMkLst>
            <pc:docMk/>
            <pc:sldMk cId="2642809862" sldId="285"/>
            <ac:picMk id="5" creationId="{6A3F300A-404C-0A7F-0E41-BEAD642EF67B}"/>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1" y="1"/>
            <a:ext cx="2972209"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9219" name="Rectangle 3"/>
          <p:cNvSpPr>
            <a:spLocks noGrp="1" noChangeArrowheads="1"/>
          </p:cNvSpPr>
          <p:nvPr>
            <p:ph type="dt" sz="quarter" idx="1"/>
          </p:nvPr>
        </p:nvSpPr>
        <p:spPr bwMode="auto">
          <a:xfrm>
            <a:off x="3885792" y="1"/>
            <a:ext cx="2972208" cy="46449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9220" name="Rectangle 4"/>
          <p:cNvSpPr>
            <a:spLocks noGrp="1" noChangeArrowheads="1"/>
          </p:cNvSpPr>
          <p:nvPr>
            <p:ph type="ftr" sz="quarter" idx="2"/>
          </p:nvPr>
        </p:nvSpPr>
        <p:spPr bwMode="auto">
          <a:xfrm>
            <a:off x="1" y="8831910"/>
            <a:ext cx="2972209"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9221" name="Rectangle 5"/>
          <p:cNvSpPr>
            <a:spLocks noGrp="1" noChangeArrowheads="1"/>
          </p:cNvSpPr>
          <p:nvPr>
            <p:ph type="sldNum" sz="quarter" idx="3"/>
          </p:nvPr>
        </p:nvSpPr>
        <p:spPr bwMode="auto">
          <a:xfrm>
            <a:off x="3885792" y="8831910"/>
            <a:ext cx="2972208" cy="464491"/>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473D1A75-8B2A-48FC-B5A2-79243BA3A131}" type="slidenum">
              <a:rPr lang="en-US"/>
              <a:pPr/>
              <a:t>‹#›</a:t>
            </a:fld>
            <a:endParaRPr lang="en-US"/>
          </a:p>
        </p:txBody>
      </p:sp>
    </p:spTree>
    <p:extLst>
      <p:ext uri="{BB962C8B-B14F-4D97-AF65-F5344CB8AC3E}">
        <p14:creationId xmlns:p14="http://schemas.microsoft.com/office/powerpoint/2010/main" val="13186414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04800" y="669897"/>
            <a:ext cx="2476500" cy="18573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575"/>
            <a:ext cx="5486400" cy="366077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7"/>
          <p:cNvSpPr>
            <a:spLocks noGrp="1"/>
          </p:cNvSpPr>
          <p:nvPr>
            <p:ph type="sldNum" sz="quarter" idx="5"/>
          </p:nvPr>
        </p:nvSpPr>
        <p:spPr>
          <a:xfrm>
            <a:off x="3884613" y="8829675"/>
            <a:ext cx="2439987" cy="466725"/>
          </a:xfrm>
          <a:prstGeom prst="rect">
            <a:avLst/>
          </a:prstGeom>
        </p:spPr>
        <p:txBody>
          <a:bodyPr vert="horz" lIns="91440" tIns="45720" rIns="91440" bIns="45720" rtlCol="0" anchor="b"/>
          <a:lstStyle>
            <a:lvl1pPr algn="r">
              <a:defRPr sz="1200"/>
            </a:lvl1pPr>
          </a:lstStyle>
          <a:p>
            <a:fld id="{3CF3E047-8B01-4D0A-8D9A-8D93D4534B9F}" type="slidenum">
              <a:rPr lang="en-US" smtClean="0"/>
              <a:t>‹#›</a:t>
            </a:fld>
            <a:endParaRPr lang="en-US"/>
          </a:p>
        </p:txBody>
      </p:sp>
      <p:sp>
        <p:nvSpPr>
          <p:cNvPr id="10" name="Footer Placeholder 9"/>
          <p:cNvSpPr>
            <a:spLocks noGrp="1"/>
          </p:cNvSpPr>
          <p:nvPr>
            <p:ph type="ftr" sz="quarter" idx="4"/>
          </p:nvPr>
        </p:nvSpPr>
        <p:spPr>
          <a:xfrm>
            <a:off x="304800" y="8829675"/>
            <a:ext cx="6019800" cy="466725"/>
          </a:xfrm>
          <a:prstGeom prst="rect">
            <a:avLst/>
          </a:prstGeom>
        </p:spPr>
        <p:txBody>
          <a:bodyPr vert="horz" lIns="91440" tIns="45720" rIns="91440" bIns="45720" rtlCol="0" anchor="ctr"/>
          <a:lstStyle>
            <a:lvl1pPr algn="l">
              <a:defRPr sz="1200"/>
            </a:lvl1pPr>
          </a:lstStyle>
          <a:p>
            <a:r>
              <a:rPr lang="en-US"/>
              <a:t>NWCG S-190 Guide</a:t>
            </a:r>
          </a:p>
        </p:txBody>
      </p:sp>
      <p:cxnSp>
        <p:nvCxnSpPr>
          <p:cNvPr id="12" name="Straight Connector 11"/>
          <p:cNvCxnSpPr/>
          <p:nvPr/>
        </p:nvCxnSpPr>
        <p:spPr>
          <a:xfrm>
            <a:off x="304800" y="8829675"/>
            <a:ext cx="60198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409292109"/>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1pPr>
    <a:lvl2pPr marL="4572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2pPr>
    <a:lvl3pPr marL="9144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3pPr>
    <a:lvl4pPr marL="13716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4pPr>
    <a:lvl5pPr marL="1828800" algn="l" defTabSz="914400" rtl="0" eaLnBrk="1" latinLnBrk="0" hangingPunct="1">
      <a:defRPr sz="1200" kern="1200">
        <a:solidFill>
          <a:schemeClr val="tx1"/>
        </a:solidFill>
        <a:latin typeface="Times New Roman" panose="02020603050405020304" pitchFamily="18" charset="0"/>
        <a:ea typeface="+mn-ea"/>
        <a:cs typeface="Times New Roman" panose="02020603050405020304" pitchFamily="18"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04800" y="669925"/>
            <a:ext cx="2476500" cy="1857375"/>
          </a:xfrm>
        </p:spPr>
      </p:sp>
      <p:sp>
        <p:nvSpPr>
          <p:cNvPr id="3" name="Notes Placeholder 2"/>
          <p:cNvSpPr>
            <a:spLocks noGrp="1"/>
          </p:cNvSpPr>
          <p:nvPr>
            <p:ph type="body" idx="1"/>
          </p:nvPr>
        </p:nvSpPr>
        <p:spPr>
          <a:xfrm>
            <a:off x="685800" y="4473575"/>
            <a:ext cx="5486400" cy="3660775"/>
          </a:xfrm>
          <a:prstGeom prst="rect">
            <a:avLst/>
          </a:prstGeom>
        </p:spPr>
        <p:txBody>
          <a:bodyPr/>
          <a:lstStyle/>
          <a:p>
            <a:pPr marL="0" indent="0">
              <a:buFont typeface="Arial" panose="020B0604020202020204" pitchFamily="34" charset="0"/>
              <a:buNone/>
            </a:pPr>
            <a:endParaRPr lang="en-US"/>
          </a:p>
        </p:txBody>
      </p:sp>
      <p:sp>
        <p:nvSpPr>
          <p:cNvPr id="4" name="Slide Number Placeholder 3"/>
          <p:cNvSpPr>
            <a:spLocks noGrp="1"/>
          </p:cNvSpPr>
          <p:nvPr>
            <p:ph type="sldNum" sz="quarter" idx="10"/>
          </p:nvPr>
        </p:nvSpPr>
        <p:spPr>
          <a:xfrm>
            <a:off x="3884613" y="8829675"/>
            <a:ext cx="2971800" cy="466725"/>
          </a:xfrm>
          <a:prstGeom prst="rect">
            <a:avLst/>
          </a:prstGeom>
        </p:spPr>
        <p:txBody>
          <a:bodyPr/>
          <a:lstStyle/>
          <a:p>
            <a:fld id="{8563C44C-B45D-4BB0-881F-345F3E067394}" type="slidenum">
              <a:rPr lang="en-US" smtClean="0"/>
              <a:t>1</a:t>
            </a:fld>
            <a:endParaRPr lang="en-US"/>
          </a:p>
        </p:txBody>
      </p:sp>
    </p:spTree>
    <p:extLst>
      <p:ext uri="{BB962C8B-B14F-4D97-AF65-F5344CB8AC3E}">
        <p14:creationId xmlns:p14="http://schemas.microsoft.com/office/powerpoint/2010/main" val="42447770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Title">
    <p:spTree>
      <p:nvGrpSpPr>
        <p:cNvPr id="1" name=""/>
        <p:cNvGrpSpPr/>
        <p:nvPr/>
      </p:nvGrpSpPr>
      <p:grpSpPr>
        <a:xfrm>
          <a:off x="0" y="0"/>
          <a:ext cx="0" cy="0"/>
          <a:chOff x="0" y="0"/>
          <a:chExt cx="0" cy="0"/>
        </a:xfrm>
      </p:grpSpPr>
      <p:pic>
        <p:nvPicPr>
          <p:cNvPr id="9" name="Content Placeholder 5" descr="C:\Users\jtitus\Downloads\IMG_4605.jp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1443"/>
          <a:stretch/>
        </p:blipFill>
        <p:spPr bwMode="auto">
          <a:xfrm>
            <a:off x="0" y="0"/>
            <a:ext cx="9163888" cy="661646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userDrawn="1"/>
        </p:nvSpPr>
        <p:spPr>
          <a:xfrm>
            <a:off x="0" y="4495800"/>
            <a:ext cx="9163888" cy="1752600"/>
          </a:xfrm>
          <a:prstGeom prst="rect">
            <a:avLst/>
          </a:prstGeom>
          <a:solidFill>
            <a:schemeClr val="accent3">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1905000" y="4495800"/>
            <a:ext cx="7086600" cy="1752600"/>
          </a:xfrm>
        </p:spPr>
        <p:txBody>
          <a:bodyPr>
            <a:noAutofit/>
          </a:bodyPr>
          <a:lstStyle>
            <a:lvl1pPr algn="l">
              <a:defRPr sz="3600" baseline="0">
                <a:solidFill>
                  <a:schemeClr val="bg1"/>
                </a:solidFill>
              </a:defRPr>
            </a:lvl1pPr>
          </a:lstStyle>
          <a:p>
            <a:pPr fontAlgn="auto">
              <a:spcAft>
                <a:spcPts val="0"/>
              </a:spcAft>
            </a:pPr>
            <a:r>
              <a:rPr lang="en-US"/>
              <a:t>Course Number Unit #: </a:t>
            </a:r>
            <a:r>
              <a:rPr lang="en-US" altLang="en-US" sz="4000">
                <a:solidFill>
                  <a:schemeClr val="bg1"/>
                </a:solidFill>
              </a:rPr>
              <a:t>Unit Name</a:t>
            </a:r>
          </a:p>
        </p:txBody>
      </p:sp>
      <p:pic>
        <p:nvPicPr>
          <p:cNvPr id="10" name="Picture 9" descr="NWCG Logo">
            <a:extLst>
              <a:ext uri="{FF2B5EF4-FFF2-40B4-BE49-F238E27FC236}">
                <a16:creationId xmlns:a16="http://schemas.microsoft.com/office/drawing/2014/main" id="{1211A994-7A0F-4C14-8956-A394AA848CA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42456" y="4681325"/>
            <a:ext cx="1740610" cy="1371600"/>
          </a:xfrm>
          <a:prstGeom prst="rect">
            <a:avLst/>
          </a:prstGeom>
        </p:spPr>
      </p:pic>
    </p:spTree>
    <p:extLst>
      <p:ext uri="{BB962C8B-B14F-4D97-AF65-F5344CB8AC3E}">
        <p14:creationId xmlns:p14="http://schemas.microsoft.com/office/powerpoint/2010/main" val="90488372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0_30_1/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282F544-C007-4F1D-9F9A-BC6E1217C1D4}"/>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9" name="Content Placeholder 8"/>
          <p:cNvSpPr>
            <a:spLocks noGrp="1"/>
          </p:cNvSpPr>
          <p:nvPr>
            <p:ph sz="quarter" idx="12"/>
          </p:nvPr>
        </p:nvSpPr>
        <p:spPr>
          <a:xfrm>
            <a:off x="141288" y="914400"/>
            <a:ext cx="5334000" cy="5638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3"/>
          </p:nvPr>
        </p:nvSpPr>
        <p:spPr>
          <a:xfrm>
            <a:off x="5486400" y="914400"/>
            <a:ext cx="3516312" cy="27587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11"/>
          <p:cNvSpPr>
            <a:spLocks noGrp="1"/>
          </p:cNvSpPr>
          <p:nvPr>
            <p:ph type="body" sz="quarter" idx="14"/>
          </p:nvPr>
        </p:nvSpPr>
        <p:spPr>
          <a:xfrm>
            <a:off x="5486400" y="3733798"/>
            <a:ext cx="3516312" cy="2819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380137"/>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knowledge check">
    <p:bg>
      <p:bgPr>
        <a:solidFill>
          <a:schemeClr val="accent3"/>
        </a:solidFill>
        <a:effectLst/>
      </p:bgPr>
    </p:bg>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914400"/>
          </a:xfrm>
          <a:noFill/>
        </p:spPr>
        <p:txBody>
          <a:bodyPr>
            <a:noAutofit/>
          </a:bodyPr>
          <a:lstStyle>
            <a:lvl1pPr algn="ctr">
              <a:defRPr sz="3600">
                <a:solidFill>
                  <a:schemeClr val="bg1"/>
                </a:solidFill>
              </a:defRPr>
            </a:lvl1pPr>
          </a:lstStyle>
          <a:p>
            <a:r>
              <a:rPr lang="en-US"/>
              <a:t>Knowledge Check</a:t>
            </a:r>
          </a:p>
        </p:txBody>
      </p:sp>
      <p:sp>
        <p:nvSpPr>
          <p:cNvPr id="6" name="Content Placeholder 5"/>
          <p:cNvSpPr>
            <a:spLocks noGrp="1"/>
          </p:cNvSpPr>
          <p:nvPr>
            <p:ph sz="quarter" idx="10" hasCustomPrompt="1"/>
          </p:nvPr>
        </p:nvSpPr>
        <p:spPr>
          <a:xfrm>
            <a:off x="0" y="838200"/>
            <a:ext cx="9144000" cy="762000"/>
          </a:xfrm>
          <a:solidFill>
            <a:schemeClr val="bg1"/>
          </a:solidFill>
        </p:spPr>
        <p:txBody>
          <a:bodyPr/>
          <a:lstStyle>
            <a:lvl1pPr marL="0" indent="0">
              <a:buNone/>
              <a:defRPr/>
            </a:lvl1pPr>
          </a:lstStyle>
          <a:p>
            <a:pPr lvl="0"/>
            <a:r>
              <a:rPr lang="en-US"/>
              <a:t>Question?</a:t>
            </a:r>
          </a:p>
        </p:txBody>
      </p:sp>
      <p:sp>
        <p:nvSpPr>
          <p:cNvPr id="7" name="Content Placeholder 5"/>
          <p:cNvSpPr>
            <a:spLocks noGrp="1"/>
          </p:cNvSpPr>
          <p:nvPr>
            <p:ph sz="quarter" idx="11" hasCustomPrompt="1"/>
          </p:nvPr>
        </p:nvSpPr>
        <p:spPr>
          <a:xfrm>
            <a:off x="0" y="1646238"/>
            <a:ext cx="4495800" cy="4906962"/>
          </a:xfrm>
          <a:solidFill>
            <a:schemeClr val="bg1"/>
          </a:solidFill>
        </p:spPr>
        <p:txBody>
          <a:bodyPr/>
          <a:lstStyle>
            <a:lvl1pPr marL="0" indent="0">
              <a:buNone/>
              <a:defRPr/>
            </a:lvl1pPr>
          </a:lstStyle>
          <a:p>
            <a:pPr lvl="0"/>
            <a:r>
              <a:rPr lang="en-US"/>
              <a:t>Answer:</a:t>
            </a:r>
          </a:p>
        </p:txBody>
      </p:sp>
      <p:sp>
        <p:nvSpPr>
          <p:cNvPr id="11" name="Content Placeholder 5"/>
          <p:cNvSpPr>
            <a:spLocks noGrp="1"/>
          </p:cNvSpPr>
          <p:nvPr>
            <p:ph sz="quarter" idx="12" hasCustomPrompt="1"/>
          </p:nvPr>
        </p:nvSpPr>
        <p:spPr>
          <a:xfrm>
            <a:off x="4648200" y="1646238"/>
            <a:ext cx="4495800" cy="4906962"/>
          </a:xfrm>
          <a:solidFill>
            <a:schemeClr val="bg1"/>
          </a:solidFill>
        </p:spPr>
        <p:txBody>
          <a:bodyPr/>
          <a:lstStyle>
            <a:lvl1pPr marL="0" indent="0">
              <a:buNone/>
              <a:defRPr/>
            </a:lvl1pPr>
          </a:lstStyle>
          <a:p>
            <a:pPr lvl="0"/>
            <a:r>
              <a:rPr lang="en-US"/>
              <a:t>Answer:</a:t>
            </a:r>
          </a:p>
        </p:txBody>
      </p:sp>
    </p:spTree>
    <p:extLst>
      <p:ext uri="{BB962C8B-B14F-4D97-AF65-F5344CB8AC3E}">
        <p14:creationId xmlns:p14="http://schemas.microsoft.com/office/powerpoint/2010/main" val="53652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Objectives/Summary">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0" y="0"/>
            <a:ext cx="9144000" cy="914400"/>
          </a:xfrm>
          <a:solidFill>
            <a:schemeClr val="accent3"/>
          </a:solidFill>
        </p:spPr>
        <p:txBody>
          <a:bodyPr>
            <a:noAutofit/>
          </a:bodyPr>
          <a:lstStyle>
            <a:lvl1pPr algn="ctr">
              <a:defRPr sz="3600">
                <a:solidFill>
                  <a:schemeClr val="bg1"/>
                </a:solidFill>
              </a:defRPr>
            </a:lvl1pPr>
          </a:lstStyle>
          <a:p>
            <a:r>
              <a:rPr lang="en-US"/>
              <a:t>Objectives/Summary</a:t>
            </a:r>
          </a:p>
        </p:txBody>
      </p:sp>
      <p:sp>
        <p:nvSpPr>
          <p:cNvPr id="5" name="Content Placeholder 8"/>
          <p:cNvSpPr>
            <a:spLocks noGrp="1"/>
          </p:cNvSpPr>
          <p:nvPr>
            <p:ph sz="quarter" idx="12"/>
          </p:nvPr>
        </p:nvSpPr>
        <p:spPr>
          <a:xfrm>
            <a:off x="228600" y="1181100"/>
            <a:ext cx="8686800" cy="44958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24220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arge_layout">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Content Placeholder 8"/>
          <p:cNvSpPr>
            <a:spLocks noGrp="1"/>
          </p:cNvSpPr>
          <p:nvPr>
            <p:ph sz="quarter" idx="12"/>
          </p:nvPr>
        </p:nvSpPr>
        <p:spPr>
          <a:xfrm>
            <a:off x="228600" y="990600"/>
            <a:ext cx="8686800" cy="54864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78006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_media">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83C5D16-A8B0-4C17-8170-3C33F372D749}"/>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Content Placeholder 8"/>
          <p:cNvSpPr>
            <a:spLocks noGrp="1"/>
          </p:cNvSpPr>
          <p:nvPr>
            <p:ph sz="quarter" idx="12"/>
          </p:nvPr>
        </p:nvSpPr>
        <p:spPr>
          <a:xfrm>
            <a:off x="228600" y="1066800"/>
            <a:ext cx="8686800" cy="1643641"/>
          </a:xfrm>
        </p:spPr>
        <p:txBody>
          <a:bodyPr/>
          <a:lstStyle>
            <a:lvl3pPr>
              <a:tabLst>
                <a:tab pos="0" algn="l"/>
              </a:tabLst>
              <a:defRPr/>
            </a:lvl3pPr>
          </a:lstStyle>
          <a:p>
            <a:pPr lvl="0"/>
            <a:r>
              <a:rPr lang="en-US"/>
              <a:t>Click to edit Master text styles</a:t>
            </a:r>
          </a:p>
        </p:txBody>
      </p:sp>
      <p:sp>
        <p:nvSpPr>
          <p:cNvPr id="3" name="Content Placeholder 2"/>
          <p:cNvSpPr>
            <a:spLocks noGrp="1"/>
          </p:cNvSpPr>
          <p:nvPr>
            <p:ph sz="quarter" idx="13" hasCustomPrompt="1"/>
          </p:nvPr>
        </p:nvSpPr>
        <p:spPr>
          <a:xfrm>
            <a:off x="0" y="2819400"/>
            <a:ext cx="9144000" cy="3657600"/>
          </a:xfrm>
        </p:spPr>
        <p:txBody>
          <a:bodyPr/>
          <a:lstStyle>
            <a:lvl1pPr>
              <a:defRPr baseline="0"/>
            </a:lvl1pPr>
          </a:lstStyle>
          <a:p>
            <a:pPr lvl="0"/>
            <a:r>
              <a:rPr lang="en-US"/>
              <a:t>Image/Chart/Video</a:t>
            </a:r>
          </a:p>
        </p:txBody>
      </p:sp>
    </p:spTree>
    <p:extLst>
      <p:ext uri="{BB962C8B-B14F-4D97-AF65-F5344CB8AC3E}">
        <p14:creationId xmlns:p14="http://schemas.microsoft.com/office/powerpoint/2010/main" val="27712028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rms/Definitions">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0E7F5D8-77C3-4107-ABD9-BD96BC92A646}"/>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5" name="Text Placeholder 4"/>
          <p:cNvSpPr>
            <a:spLocks noGrp="1"/>
          </p:cNvSpPr>
          <p:nvPr>
            <p:ph type="body" sz="quarter" idx="11"/>
          </p:nvPr>
        </p:nvSpPr>
        <p:spPr>
          <a:xfrm>
            <a:off x="0" y="984502"/>
            <a:ext cx="9144000" cy="538163"/>
          </a:xfrm>
          <a:solidFill>
            <a:srgbClr val="FFFFFF">
              <a:alpha val="50196"/>
            </a:srgbClr>
          </a:solidFill>
          <a:ln>
            <a:solidFill>
              <a:srgbClr val="FFFFFF">
                <a:alpha val="50196"/>
              </a:srgbClr>
            </a:solidFill>
          </a:ln>
        </p:spPr>
        <p:txBody>
          <a:bodyPr/>
          <a:lstStyle>
            <a:lvl2pPr marL="457200" indent="0">
              <a:buNone/>
              <a:defRPr/>
            </a:lvl2pPr>
          </a:lstStyle>
          <a:p>
            <a:pPr lvl="0"/>
            <a:r>
              <a:rPr lang="en-US"/>
              <a:t>Click to edit Master text styles</a:t>
            </a:r>
          </a:p>
        </p:txBody>
      </p:sp>
      <p:sp>
        <p:nvSpPr>
          <p:cNvPr id="6" name="Content Placeholder 5"/>
          <p:cNvSpPr>
            <a:spLocks noGrp="1"/>
          </p:cNvSpPr>
          <p:nvPr>
            <p:ph sz="quarter" idx="10"/>
          </p:nvPr>
        </p:nvSpPr>
        <p:spPr>
          <a:xfrm>
            <a:off x="0" y="1529074"/>
            <a:ext cx="9144000" cy="5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6306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topics">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8C2355F-351B-47F4-B296-B28508BF41AE}"/>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6" name="Content Placeholder 5"/>
          <p:cNvSpPr>
            <a:spLocks noGrp="1"/>
          </p:cNvSpPr>
          <p:nvPr>
            <p:ph sz="quarter" idx="12"/>
          </p:nvPr>
        </p:nvSpPr>
        <p:spPr>
          <a:xfrm>
            <a:off x="76200" y="990599"/>
            <a:ext cx="5486400" cy="1752251"/>
          </a:xfrm>
        </p:spPr>
        <p:txBody>
          <a:bodyPr/>
          <a:lstStyle/>
          <a:p>
            <a:pPr lvl="0"/>
            <a:r>
              <a:rPr lang="en-US"/>
              <a:t>Click to edit Master text styles</a:t>
            </a:r>
          </a:p>
        </p:txBody>
      </p:sp>
      <p:sp>
        <p:nvSpPr>
          <p:cNvPr id="11" name="Picture Placeholder 10"/>
          <p:cNvSpPr>
            <a:spLocks noGrp="1"/>
          </p:cNvSpPr>
          <p:nvPr>
            <p:ph type="pic" sz="quarter" idx="15"/>
          </p:nvPr>
        </p:nvSpPr>
        <p:spPr>
          <a:xfrm>
            <a:off x="5791200" y="990948"/>
            <a:ext cx="3200400" cy="1752251"/>
          </a:xfrm>
        </p:spPr>
        <p:txBody>
          <a:bodyPr/>
          <a:lstStyle/>
          <a:p>
            <a:r>
              <a:rPr lang="en-US"/>
              <a:t>Click icon to add picture</a:t>
            </a:r>
          </a:p>
        </p:txBody>
      </p:sp>
      <p:sp>
        <p:nvSpPr>
          <p:cNvPr id="7" name="Content Placeholder 5"/>
          <p:cNvSpPr>
            <a:spLocks noGrp="1"/>
          </p:cNvSpPr>
          <p:nvPr>
            <p:ph sz="quarter" idx="13"/>
          </p:nvPr>
        </p:nvSpPr>
        <p:spPr>
          <a:xfrm>
            <a:off x="76200" y="2895948"/>
            <a:ext cx="5486400" cy="1752251"/>
          </a:xfrm>
        </p:spPr>
        <p:txBody>
          <a:bodyPr/>
          <a:lstStyle/>
          <a:p>
            <a:pPr lvl="0"/>
            <a:r>
              <a:rPr lang="en-US"/>
              <a:t>Click to edit Master text styles</a:t>
            </a:r>
          </a:p>
        </p:txBody>
      </p:sp>
      <p:sp>
        <p:nvSpPr>
          <p:cNvPr id="12" name="Picture Placeholder 10"/>
          <p:cNvSpPr>
            <a:spLocks noGrp="1"/>
          </p:cNvSpPr>
          <p:nvPr>
            <p:ph type="pic" sz="quarter" idx="16"/>
          </p:nvPr>
        </p:nvSpPr>
        <p:spPr>
          <a:xfrm>
            <a:off x="5791200" y="2895948"/>
            <a:ext cx="3200400" cy="1752251"/>
          </a:xfrm>
        </p:spPr>
        <p:txBody>
          <a:bodyPr/>
          <a:lstStyle/>
          <a:p>
            <a:r>
              <a:rPr lang="en-US"/>
              <a:t>Click icon to add picture</a:t>
            </a:r>
          </a:p>
        </p:txBody>
      </p:sp>
      <p:sp>
        <p:nvSpPr>
          <p:cNvPr id="8" name="Content Placeholder 5"/>
          <p:cNvSpPr>
            <a:spLocks noGrp="1"/>
          </p:cNvSpPr>
          <p:nvPr>
            <p:ph sz="quarter" idx="14"/>
          </p:nvPr>
        </p:nvSpPr>
        <p:spPr>
          <a:xfrm>
            <a:off x="76200" y="4800948"/>
            <a:ext cx="5486400" cy="1752251"/>
          </a:xfrm>
        </p:spPr>
        <p:txBody>
          <a:bodyPr/>
          <a:lstStyle/>
          <a:p>
            <a:pPr lvl="0"/>
            <a:r>
              <a:rPr lang="en-US"/>
              <a:t>Click to edit Master text styles</a:t>
            </a:r>
          </a:p>
        </p:txBody>
      </p:sp>
      <p:sp>
        <p:nvSpPr>
          <p:cNvPr id="13" name="Picture Placeholder 10"/>
          <p:cNvSpPr>
            <a:spLocks noGrp="1"/>
          </p:cNvSpPr>
          <p:nvPr>
            <p:ph type="pic" sz="quarter" idx="17"/>
          </p:nvPr>
        </p:nvSpPr>
        <p:spPr>
          <a:xfrm>
            <a:off x="5791200" y="4800948"/>
            <a:ext cx="3200400" cy="1752251"/>
          </a:xfrm>
        </p:spPr>
        <p:txBody>
          <a:bodyPr/>
          <a:lstStyle/>
          <a:p>
            <a:r>
              <a:rPr lang="en-US"/>
              <a:t>Click icon to add picture</a:t>
            </a:r>
          </a:p>
        </p:txBody>
      </p:sp>
    </p:spTree>
    <p:extLst>
      <p:ext uri="{BB962C8B-B14F-4D97-AF65-F5344CB8AC3E}">
        <p14:creationId xmlns:p14="http://schemas.microsoft.com/office/powerpoint/2010/main" val="22762207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opics2">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433AE00-196E-46D3-A41B-D6D98037B9E9}"/>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6" name="Content Placeholder 5"/>
          <p:cNvSpPr>
            <a:spLocks noGrp="1"/>
          </p:cNvSpPr>
          <p:nvPr>
            <p:ph sz="quarter" idx="12"/>
          </p:nvPr>
        </p:nvSpPr>
        <p:spPr>
          <a:xfrm>
            <a:off x="762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5"/>
          <p:cNvSpPr>
            <a:spLocks noGrp="1"/>
          </p:cNvSpPr>
          <p:nvPr>
            <p:ph sz="quarter" idx="13"/>
          </p:nvPr>
        </p:nvSpPr>
        <p:spPr>
          <a:xfrm>
            <a:off x="30861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5"/>
          <p:cNvSpPr>
            <a:spLocks noGrp="1"/>
          </p:cNvSpPr>
          <p:nvPr>
            <p:ph sz="quarter" idx="14"/>
          </p:nvPr>
        </p:nvSpPr>
        <p:spPr>
          <a:xfrm>
            <a:off x="6096000" y="990600"/>
            <a:ext cx="2926080" cy="5486400"/>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206161"/>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0_30">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C1C71A35-565C-4849-808A-63872E439D98}"/>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8" name="Content Placeholder 8"/>
          <p:cNvSpPr>
            <a:spLocks noGrp="1"/>
          </p:cNvSpPr>
          <p:nvPr>
            <p:ph sz="quarter" idx="12"/>
          </p:nvPr>
        </p:nvSpPr>
        <p:spPr>
          <a:xfrm>
            <a:off x="76200" y="990600"/>
            <a:ext cx="5334000" cy="556260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11"/>
          <p:cNvSpPr>
            <a:spLocks noGrp="1"/>
          </p:cNvSpPr>
          <p:nvPr>
            <p:ph type="body" sz="quarter" idx="13"/>
          </p:nvPr>
        </p:nvSpPr>
        <p:spPr>
          <a:xfrm>
            <a:off x="5511800" y="990600"/>
            <a:ext cx="3556000" cy="5562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51195278"/>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2_1/2">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88353B35-1B79-49C0-B3FD-29FF46223C11}"/>
              </a:ext>
            </a:extLst>
          </p:cNvPr>
          <p:cNvSpPr>
            <a:spLocks noGrp="1"/>
          </p:cNvSpPr>
          <p:nvPr>
            <p:ph type="title" hasCustomPrompt="1"/>
          </p:nvPr>
        </p:nvSpPr>
        <p:spPr>
          <a:xfrm>
            <a:off x="0" y="0"/>
            <a:ext cx="9144000" cy="914400"/>
          </a:xfrm>
          <a:noFill/>
        </p:spPr>
        <p:txBody>
          <a:bodyPr>
            <a:noAutofit/>
          </a:bodyPr>
          <a:lstStyle>
            <a:lvl1pPr algn="ctr">
              <a:defRPr sz="3600">
                <a:solidFill>
                  <a:schemeClr val="tx1"/>
                </a:solidFill>
              </a:defRPr>
            </a:lvl1pPr>
          </a:lstStyle>
          <a:p>
            <a:r>
              <a:rPr lang="en-US"/>
              <a:t>Slide Title</a:t>
            </a:r>
          </a:p>
        </p:txBody>
      </p:sp>
      <p:sp>
        <p:nvSpPr>
          <p:cNvPr id="8" name="Content Placeholder 8"/>
          <p:cNvSpPr>
            <a:spLocks noGrp="1"/>
          </p:cNvSpPr>
          <p:nvPr>
            <p:ph sz="quarter" idx="12"/>
          </p:nvPr>
        </p:nvSpPr>
        <p:spPr>
          <a:xfrm>
            <a:off x="228600" y="975360"/>
            <a:ext cx="4343400" cy="557784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8"/>
          <p:cNvSpPr>
            <a:spLocks noGrp="1"/>
          </p:cNvSpPr>
          <p:nvPr>
            <p:ph sz="quarter" idx="13"/>
          </p:nvPr>
        </p:nvSpPr>
        <p:spPr>
          <a:xfrm>
            <a:off x="4648200" y="975360"/>
            <a:ext cx="4343400" cy="5577840"/>
          </a:xfrm>
        </p:spPr>
        <p:txBody>
          <a:bodyPr/>
          <a:lstStyle>
            <a:lvl3pPr>
              <a:tabLst>
                <a:tab pos="0" algn="l"/>
              </a:tabLst>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553709"/>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p:nvPr userDrawn="1"/>
        </p:nvSpPr>
        <p:spPr>
          <a:xfrm>
            <a:off x="0" y="6587544"/>
            <a:ext cx="9144000" cy="291368"/>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8" name="Google Shape;10;p1"/>
          <p:cNvSpPr txBox="1">
            <a:spLocks/>
          </p:cNvSpPr>
          <p:nvPr userDrawn="1"/>
        </p:nvSpPr>
        <p:spPr>
          <a:xfrm>
            <a:off x="0" y="6587544"/>
            <a:ext cx="5486400" cy="291368"/>
          </a:xfrm>
          <a:prstGeom prst="rect">
            <a:avLst/>
          </a:prstGeom>
          <a:noFill/>
          <a:ln>
            <a:noFill/>
          </a:ln>
        </p:spPr>
        <p:txBody>
          <a:bodyPr spcFirstLastPara="1" wrap="square" lIns="91425" tIns="91425" rIns="91425" bIns="91425" anchor="ctr" anchorCtr="0"/>
          <a:lstStyle>
            <a:defPPr>
              <a:defRPr lang="en-US"/>
            </a:defPPr>
            <a:lvl1pPr marL="0" marR="0" lvl="0" algn="l" defTabSz="457200" rtl="0" eaLnBrk="1" latinLnBrk="0" hangingPunct="1">
              <a:spcBef>
                <a:spcPts val="0"/>
              </a:spcBef>
              <a:spcAft>
                <a:spcPts val="0"/>
              </a:spcAft>
              <a:buSzPts val="1400"/>
              <a:buNone/>
              <a:defRPr sz="1200" b="1" i="0" u="none" strike="noStrike" kern="1200" cap="none">
                <a:solidFill>
                  <a:schemeClr val="bg2"/>
                </a:solidFill>
                <a:latin typeface="Calibri"/>
                <a:ea typeface="Calibri"/>
                <a:cs typeface="Calibri"/>
                <a:sym typeface="Calibri"/>
              </a:defRPr>
            </a:lvl1pPr>
            <a:lvl2pPr marL="457200" marR="0" lvl="1"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2pPr>
            <a:lvl3pPr marL="914400" marR="0" lvl="2"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3pPr>
            <a:lvl4pPr marL="1371600" marR="0" lvl="3"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4pPr>
            <a:lvl5pPr marL="1828800" marR="0" lvl="4"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5pPr>
            <a:lvl6pPr marL="2286000" marR="0" lvl="5"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6pPr>
            <a:lvl7pPr marL="2743200" marR="0" lvl="6"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7pPr>
            <a:lvl8pPr marL="3200400" marR="0" lvl="7"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8pPr>
            <a:lvl9pPr marL="3657600" marR="0" lvl="8" algn="l" defTabSz="457200" rtl="0" eaLnBrk="1" latinLnBrk="0" hangingPunct="1">
              <a:spcBef>
                <a:spcPts val="0"/>
              </a:spcBef>
              <a:spcAft>
                <a:spcPts val="0"/>
              </a:spcAft>
              <a:buSzPts val="1400"/>
              <a:buNone/>
              <a:defRPr sz="1800" b="0" i="0" u="none" strike="noStrike" kern="1200" cap="none">
                <a:solidFill>
                  <a:schemeClr val="dk1"/>
                </a:solidFill>
                <a:latin typeface="Calibri"/>
                <a:ea typeface="Calibri"/>
                <a:cs typeface="Calibri"/>
                <a:sym typeface="Calibri"/>
              </a:defRPr>
            </a:lvl9pPr>
          </a:lstStyle>
          <a:p>
            <a:r>
              <a:rPr lang="en-US" sz="1200" b="1" i="0" u="none" strike="noStrike" kern="1200" cap="none" baseline="0">
                <a:solidFill>
                  <a:schemeClr val="tx1"/>
                </a:solidFill>
                <a:latin typeface="Calibri"/>
                <a:ea typeface="Calibri"/>
                <a:cs typeface="Calibri"/>
                <a:sym typeface="Calibri"/>
              </a:rPr>
              <a:t>D-311 Unit 4:</a:t>
            </a:r>
            <a:r>
              <a:rPr lang="en-US" sz="1200" b="1" i="0" u="none" strike="noStrike" kern="1200" cap="none">
                <a:solidFill>
                  <a:schemeClr val="tx1"/>
                </a:solidFill>
                <a:latin typeface="Calibri"/>
                <a:ea typeface="Calibri"/>
                <a:cs typeface="Calibri"/>
                <a:sym typeface="Calibri"/>
              </a:rPr>
              <a:t> Intelligence</a:t>
            </a:r>
          </a:p>
        </p:txBody>
      </p:sp>
      <p:sp>
        <p:nvSpPr>
          <p:cNvPr id="9" name="Google Shape;11;p1"/>
          <p:cNvSpPr txBox="1">
            <a:spLocks/>
          </p:cNvSpPr>
          <p:nvPr userDrawn="1"/>
        </p:nvSpPr>
        <p:spPr>
          <a:xfrm>
            <a:off x="7008909" y="6587545"/>
            <a:ext cx="2133600" cy="291369"/>
          </a:xfrm>
          <a:prstGeom prst="rect">
            <a:avLst/>
          </a:prstGeom>
          <a:noFill/>
          <a:ln>
            <a:noFill/>
          </a:ln>
        </p:spPr>
        <p:txBody>
          <a:bodyPr spcFirstLastPara="1" wrap="square" lIns="91425" tIns="45700" rIns="91425" bIns="45700" anchor="ctr" anchorCtr="0">
            <a:noAutofit/>
          </a:bodyPr>
          <a:lstStyle>
            <a:defPPr>
              <a:defRPr lang="en-US"/>
            </a:defPPr>
            <a:lvl1pPr marL="0" marR="0" lvl="0" indent="0" algn="r" defTabSz="457200" rtl="0" eaLnBrk="1" latinLnBrk="0" hangingPunct="1">
              <a:spcBef>
                <a:spcPts val="0"/>
              </a:spcBef>
              <a:buNone/>
              <a:defRPr sz="1200" b="1" i="0" u="none" strike="noStrike" kern="1200" cap="none">
                <a:solidFill>
                  <a:schemeClr val="bg2"/>
                </a:solidFill>
                <a:latin typeface="Calibri"/>
                <a:ea typeface="Calibri"/>
                <a:cs typeface="Calibri"/>
                <a:sym typeface="Calibri"/>
              </a:defRPr>
            </a:lvl1pPr>
            <a:lvl2pPr marL="0" marR="0" lvl="1"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2pPr>
            <a:lvl3pPr marL="0" marR="0" lvl="2"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3pPr>
            <a:lvl4pPr marL="0" marR="0" lvl="3"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4pPr>
            <a:lvl5pPr marL="0" marR="0" lvl="4"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5pPr>
            <a:lvl6pPr marL="0" marR="0" lvl="5"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6pPr>
            <a:lvl7pPr marL="0" marR="0" lvl="6"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7pPr>
            <a:lvl8pPr marL="0" marR="0" lvl="7"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8pPr>
            <a:lvl9pPr marL="0" marR="0" lvl="8" indent="0" algn="r" defTabSz="457200" rtl="0" eaLnBrk="1" latinLnBrk="0" hangingPunct="1">
              <a:spcBef>
                <a:spcPts val="0"/>
              </a:spcBef>
              <a:buNone/>
              <a:defRPr sz="1200" b="0" i="0" u="none" strike="noStrike" kern="1200" cap="none">
                <a:solidFill>
                  <a:srgbClr val="9A9A9C"/>
                </a:solidFill>
                <a:latin typeface="Calibri"/>
                <a:ea typeface="Calibri"/>
                <a:cs typeface="Calibri"/>
                <a:sym typeface="Calibri"/>
              </a:defRPr>
            </a:lvl9pPr>
          </a:lstStyle>
          <a:p>
            <a:fld id="{00000000-1234-1234-1234-123412341234}" type="slidenum">
              <a:rPr lang="en-US" smtClean="0">
                <a:solidFill>
                  <a:schemeClr val="tx1"/>
                </a:solidFill>
              </a:rPr>
              <a:pPr/>
              <a:t>‹#›</a:t>
            </a:fld>
            <a:endParaRPr lang="en-US">
              <a:solidFill>
                <a:schemeClr val="tx1"/>
              </a:solidFill>
            </a:endParaRPr>
          </a:p>
        </p:txBody>
      </p:sp>
    </p:spTree>
    <p:extLst>
      <p:ext uri="{BB962C8B-B14F-4D97-AF65-F5344CB8AC3E}">
        <p14:creationId xmlns:p14="http://schemas.microsoft.com/office/powerpoint/2010/main" val="243136837"/>
      </p:ext>
    </p:extLst>
  </p:cSld>
  <p:clrMap bg1="lt1" tx1="dk1" bg2="lt2" tx2="dk2" accent1="accent1" accent2="accent2" accent3="accent3" accent4="accent4" accent5="accent5" accent6="accent6" hlink="hlink" folHlink="folHlink"/>
  <p:sldLayoutIdLst>
    <p:sldLayoutId id="2147483653" r:id="rId1"/>
    <p:sldLayoutId id="2147483663" r:id="rId2"/>
    <p:sldLayoutId id="2147483664" r:id="rId3"/>
    <p:sldLayoutId id="2147483665" r:id="rId4"/>
    <p:sldLayoutId id="2147483675" r:id="rId5"/>
    <p:sldLayoutId id="2147483666" r:id="rId6"/>
    <p:sldLayoutId id="2147483667" r:id="rId7"/>
    <p:sldLayoutId id="2147483669" r:id="rId8"/>
    <p:sldLayoutId id="2147483670" r:id="rId9"/>
    <p:sldLayoutId id="2147483671" r:id="rId10"/>
    <p:sldLayoutId id="2147483673" r:id="rId11"/>
  </p:sldLayoutIdLst>
  <p:hf hdr="0" dt="0"/>
  <p:txStyles>
    <p:titleStyle>
      <a:lvl1pPr algn="ctr" defTabSz="914400" rtl="0" eaLnBrk="1" latinLnBrk="0" hangingPunct="1">
        <a:spcBef>
          <a:spcPct val="0"/>
        </a:spcBef>
        <a:buNone/>
        <a:defRPr sz="3600" b="1" kern="1200">
          <a:solidFill>
            <a:schemeClr val="tx1"/>
          </a:solidFill>
          <a:latin typeface="Verdana" panose="020B0604030504040204" pitchFamily="34" charset="0"/>
          <a:ea typeface="Verdana" panose="020B0604030504040204" pitchFamily="34" charset="0"/>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D-311 Unit 4:</a:t>
            </a:r>
            <a:br>
              <a:rPr lang="en-US"/>
            </a:br>
            <a:r>
              <a:rPr lang="en-US"/>
              <a:t>Intelligence</a:t>
            </a:r>
          </a:p>
        </p:txBody>
      </p:sp>
    </p:spTree>
    <p:extLst>
      <p:ext uri="{BB962C8B-B14F-4D97-AF65-F5344CB8AC3E}">
        <p14:creationId xmlns:p14="http://schemas.microsoft.com/office/powerpoint/2010/main" val="14174721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A12F-2439-1EAB-DA2C-FC969553A8E2}"/>
              </a:ext>
            </a:extLst>
          </p:cNvPr>
          <p:cNvSpPr>
            <a:spLocks noGrp="1"/>
          </p:cNvSpPr>
          <p:nvPr>
            <p:ph type="title"/>
          </p:nvPr>
        </p:nvSpPr>
        <p:spPr/>
        <p:txBody>
          <a:bodyPr/>
          <a:lstStyle/>
          <a:p>
            <a:r>
              <a:rPr lang="en-US"/>
              <a:t>Spot Weather Forecast</a:t>
            </a:r>
          </a:p>
        </p:txBody>
      </p:sp>
      <p:pic>
        <p:nvPicPr>
          <p:cNvPr id="5" name="Content Placeholder 4">
            <a:extLst>
              <a:ext uri="{FF2B5EF4-FFF2-40B4-BE49-F238E27FC236}">
                <a16:creationId xmlns:a16="http://schemas.microsoft.com/office/drawing/2014/main" id="{6A3F300A-404C-0A7F-0E41-BEAD642EF67B}"/>
              </a:ext>
            </a:extLst>
          </p:cNvPr>
          <p:cNvPicPr>
            <a:picLocks noGrp="1" noChangeAspect="1"/>
          </p:cNvPicPr>
          <p:nvPr>
            <p:ph sz="quarter" idx="12"/>
          </p:nvPr>
        </p:nvPicPr>
        <p:blipFill>
          <a:blip r:embed="rId2"/>
          <a:stretch>
            <a:fillRect/>
          </a:stretch>
        </p:blipFill>
        <p:spPr>
          <a:xfrm>
            <a:off x="228600" y="2728912"/>
            <a:ext cx="5823953" cy="2997429"/>
          </a:xfrm>
        </p:spPr>
      </p:pic>
      <p:sp>
        <p:nvSpPr>
          <p:cNvPr id="7" name="Content Placeholder 2">
            <a:extLst>
              <a:ext uri="{FF2B5EF4-FFF2-40B4-BE49-F238E27FC236}">
                <a16:creationId xmlns:a16="http://schemas.microsoft.com/office/drawing/2014/main" id="{01F42B0A-DC14-26DF-348E-F79D9F96B5AA}"/>
              </a:ext>
            </a:extLst>
          </p:cNvPr>
          <p:cNvSpPr txBox="1">
            <a:spLocks/>
          </p:cNvSpPr>
          <p:nvPr/>
        </p:nvSpPr>
        <p:spPr>
          <a:xfrm>
            <a:off x="80901" y="1997304"/>
            <a:ext cx="8834499" cy="674458"/>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New Request page (not depicted)</a:t>
            </a:r>
          </a:p>
          <a:p>
            <a:pPr lvl="1" fontAlgn="auto">
              <a:spcAft>
                <a:spcPts val="0"/>
              </a:spcAft>
            </a:pPr>
            <a:r>
              <a:rPr lang="en-US" altLang="en-US"/>
              <a:t>Set location (</a:t>
            </a:r>
            <a:r>
              <a:rPr lang="en-US" altLang="en-US" err="1"/>
              <a:t>lat</a:t>
            </a:r>
            <a:r>
              <a:rPr lang="en-US" altLang="en-US"/>
              <a:t> x long in </a:t>
            </a:r>
            <a:r>
              <a:rPr lang="en-US" altLang="en-US" err="1"/>
              <a:t>dD</a:t>
            </a:r>
            <a:r>
              <a:rPr lang="en-US" altLang="en-US"/>
              <a:t> or DMS)</a:t>
            </a:r>
          </a:p>
          <a:p>
            <a:pPr lvl="1" fontAlgn="auto">
              <a:spcAft>
                <a:spcPts val="0"/>
              </a:spcAft>
            </a:pPr>
            <a:r>
              <a:rPr lang="en-US" altLang="en-US"/>
              <a:t>Confirm location on map</a:t>
            </a:r>
          </a:p>
          <a:p>
            <a:pPr lvl="1" fontAlgn="auto">
              <a:spcAft>
                <a:spcPts val="0"/>
              </a:spcAft>
            </a:pPr>
            <a:r>
              <a:rPr lang="en-US" altLang="en-US"/>
              <a:t>Enter incident type and “Generate”</a:t>
            </a:r>
          </a:p>
          <a:p>
            <a:pPr lvl="1" fontAlgn="auto">
              <a:spcAft>
                <a:spcPts val="0"/>
              </a:spcAft>
            </a:pPr>
            <a:endParaRPr lang="en-US" altLang="en-US">
              <a:cs typeface="Times New Roman" panose="02020603050405020304" pitchFamily="18" charset="0"/>
            </a:endParaRPr>
          </a:p>
          <a:p>
            <a:pPr marL="457200" lvl="1" indent="0" fontAlgn="auto">
              <a:spcAft>
                <a:spcPts val="0"/>
              </a:spcAft>
              <a:buFont typeface="Arial" panose="020B0604020202020204" pitchFamily="34" charset="0"/>
              <a:buNone/>
            </a:pPr>
            <a:endParaRPr lang="en-US" altLang="en-US">
              <a:cs typeface="Times New Roman" panose="02020603050405020304" pitchFamily="18" charset="0"/>
            </a:endParaRPr>
          </a:p>
          <a:p>
            <a:pPr fontAlgn="auto">
              <a:spcAft>
                <a:spcPts val="0"/>
              </a:spcAft>
            </a:pPr>
            <a:endParaRPr lang="en-US"/>
          </a:p>
        </p:txBody>
      </p:sp>
      <p:sp>
        <p:nvSpPr>
          <p:cNvPr id="8" name="Content Placeholder 2">
            <a:extLst>
              <a:ext uri="{FF2B5EF4-FFF2-40B4-BE49-F238E27FC236}">
                <a16:creationId xmlns:a16="http://schemas.microsoft.com/office/drawing/2014/main" id="{C14A0732-E723-C92F-C212-DA7950EA534D}"/>
              </a:ext>
            </a:extLst>
          </p:cNvPr>
          <p:cNvSpPr txBox="1">
            <a:spLocks/>
          </p:cNvSpPr>
          <p:nvPr/>
        </p:nvSpPr>
        <p:spPr>
          <a:xfrm>
            <a:off x="80901" y="1066800"/>
            <a:ext cx="8834499" cy="279082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altLang="en-US"/>
              <a:t>Spot Forecasts are a highly localized weather forecast.</a:t>
            </a:r>
          </a:p>
          <a:p>
            <a:pPr marL="0" indent="0" fontAlgn="auto">
              <a:spcAft>
                <a:spcPts val="0"/>
              </a:spcAft>
              <a:buNone/>
            </a:pPr>
            <a:r>
              <a:rPr lang="en-US" altLang="en-US" sz="1400"/>
              <a:t>Usually requested for incidents that are emerging or already in extended attack.</a:t>
            </a:r>
          </a:p>
          <a:p>
            <a:pPr marL="0" indent="0" fontAlgn="auto">
              <a:spcAft>
                <a:spcPts val="0"/>
              </a:spcAft>
              <a:buNone/>
            </a:pPr>
            <a:r>
              <a:rPr lang="en-US" altLang="en-US" sz="1400"/>
              <a:t>Required for prescribed burns</a:t>
            </a:r>
            <a:endParaRPr lang="en-US" altLang="en-US" sz="1400">
              <a:cs typeface="Times New Roman" panose="02020603050405020304" pitchFamily="18" charset="0"/>
            </a:endParaRPr>
          </a:p>
        </p:txBody>
      </p:sp>
      <p:sp>
        <p:nvSpPr>
          <p:cNvPr id="3" name="TextBox 2">
            <a:extLst>
              <a:ext uri="{FF2B5EF4-FFF2-40B4-BE49-F238E27FC236}">
                <a16:creationId xmlns:a16="http://schemas.microsoft.com/office/drawing/2014/main" id="{DAA26C1C-D939-FD14-511C-693AF6A7D8EE}"/>
              </a:ext>
            </a:extLst>
          </p:cNvPr>
          <p:cNvSpPr txBox="1"/>
          <p:nvPr/>
        </p:nvSpPr>
        <p:spPr>
          <a:xfrm>
            <a:off x="5474462" y="3602266"/>
            <a:ext cx="3819525" cy="1600438"/>
          </a:xfrm>
          <a:prstGeom prst="rect">
            <a:avLst/>
          </a:prstGeom>
          <a:noFill/>
        </p:spPr>
        <p:txBody>
          <a:bodyPr wrap="square" rtlCol="0">
            <a:spAutoFit/>
          </a:bodyPr>
          <a:lstStyle/>
          <a:p>
            <a:r>
              <a:rPr lang="en-US" sz="1400" b="1">
                <a:latin typeface="Verdana" panose="020B0604030504040204" pitchFamily="34" charset="0"/>
                <a:ea typeface="Verdana" panose="020B0604030504040204" pitchFamily="34" charset="0"/>
              </a:rPr>
              <a:t>Header information </a:t>
            </a:r>
          </a:p>
          <a:p>
            <a:r>
              <a:rPr lang="en-US" sz="1400" b="1">
                <a:latin typeface="Verdana" panose="020B0604030504040204" pitchFamily="34" charset="0"/>
                <a:ea typeface="Verdana" panose="020B0604030504040204" pitchFamily="34" charset="0"/>
              </a:rPr>
              <a:t>Entered for a New spot, not follow-up requests</a:t>
            </a:r>
          </a:p>
          <a:p>
            <a:r>
              <a:rPr lang="en-US" sz="1400" b="1">
                <a:latin typeface="Verdana" panose="020B0604030504040204" pitchFamily="34" charset="0"/>
                <a:ea typeface="Verdana" panose="020B0604030504040204" pitchFamily="34" charset="0"/>
              </a:rPr>
              <a:t>Contact and site conditions</a:t>
            </a:r>
          </a:p>
          <a:p>
            <a:r>
              <a:rPr lang="en-US" sz="1400" b="1">
                <a:latin typeface="Verdana" panose="020B0604030504040204" pitchFamily="34" charset="0"/>
                <a:ea typeface="Verdana" panose="020B0604030504040204" pitchFamily="34" charset="0"/>
              </a:rPr>
              <a:t>Location information to be specific to the site SPOT is taken for consistent observations</a:t>
            </a:r>
          </a:p>
        </p:txBody>
      </p:sp>
    </p:spTree>
    <p:extLst>
      <p:ext uri="{BB962C8B-B14F-4D97-AF65-F5344CB8AC3E}">
        <p14:creationId xmlns:p14="http://schemas.microsoft.com/office/powerpoint/2010/main" val="26428098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34983-FE82-D856-1B5C-F8BAC8729B64}"/>
              </a:ext>
            </a:extLst>
          </p:cNvPr>
          <p:cNvSpPr>
            <a:spLocks noGrp="1"/>
          </p:cNvSpPr>
          <p:nvPr>
            <p:ph type="title"/>
          </p:nvPr>
        </p:nvSpPr>
        <p:spPr/>
        <p:txBody>
          <a:bodyPr/>
          <a:lstStyle/>
          <a:p>
            <a:r>
              <a:rPr lang="en-US"/>
              <a:t>Spot Forecasting</a:t>
            </a:r>
          </a:p>
        </p:txBody>
      </p:sp>
      <p:sp>
        <p:nvSpPr>
          <p:cNvPr id="3" name="Content Placeholder 2">
            <a:extLst>
              <a:ext uri="{FF2B5EF4-FFF2-40B4-BE49-F238E27FC236}">
                <a16:creationId xmlns:a16="http://schemas.microsoft.com/office/drawing/2014/main" id="{5AF08FBD-2BF5-A5D4-0182-6A8EA4FB430F}"/>
              </a:ext>
            </a:extLst>
          </p:cNvPr>
          <p:cNvSpPr>
            <a:spLocks noGrp="1"/>
          </p:cNvSpPr>
          <p:nvPr>
            <p:ph sz="quarter" idx="12"/>
          </p:nvPr>
        </p:nvSpPr>
        <p:spPr>
          <a:xfrm>
            <a:off x="228600" y="1181100"/>
            <a:ext cx="5715000" cy="5372100"/>
          </a:xfrm>
        </p:spPr>
        <p:txBody>
          <a:bodyPr>
            <a:normAutofit fontScale="85000" lnSpcReduction="10000"/>
          </a:bodyPr>
          <a:lstStyle/>
          <a:p>
            <a:r>
              <a:rPr lang="en-US"/>
              <a:t>Set a Schedule for Time Covered by the </a:t>
            </a:r>
            <a:r>
              <a:rPr lang="en-US" sz="2100"/>
              <a:t>Spot </a:t>
            </a:r>
            <a:r>
              <a:rPr lang="en-US" sz="1200"/>
              <a:t>(not pictured)</a:t>
            </a:r>
          </a:p>
          <a:p>
            <a:pPr lvl="1"/>
            <a:r>
              <a:rPr lang="en-US"/>
              <a:t>Three periods going forward from the time selected</a:t>
            </a:r>
          </a:p>
          <a:p>
            <a:pPr lvl="1"/>
            <a:r>
              <a:rPr lang="en-US"/>
              <a:t>Each period is a day or night forecast</a:t>
            </a:r>
          </a:p>
          <a:p>
            <a:pPr lvl="1"/>
            <a:r>
              <a:rPr lang="en-US"/>
              <a:t>For example: submit it to start during the day on Wednesday, can get results for Wednesday day, Wednesday night, and Thursday day</a:t>
            </a:r>
          </a:p>
          <a:p>
            <a:r>
              <a:rPr lang="en-US"/>
              <a:t>Enter Field Weather Observations</a:t>
            </a:r>
          </a:p>
          <a:p>
            <a:pPr lvl="1"/>
            <a:r>
              <a:rPr lang="en-US"/>
              <a:t>Field resources or RAWS provide these</a:t>
            </a:r>
          </a:p>
          <a:p>
            <a:pPr lvl="1"/>
            <a:r>
              <a:rPr lang="en-US"/>
              <a:t>Multiple observations over time (no closer together than 15-minute intervals but hourly is most common).</a:t>
            </a:r>
          </a:p>
          <a:p>
            <a:r>
              <a:rPr lang="en-US"/>
              <a:t>Observations Purpose</a:t>
            </a:r>
          </a:p>
          <a:p>
            <a:pPr lvl="1"/>
            <a:r>
              <a:rPr lang="en-US"/>
              <a:t>For New Requests: used to pinpoint the location and weather at the site taken and calibrate what NWS has forecasted to actual field conditions.</a:t>
            </a:r>
          </a:p>
          <a:p>
            <a:pPr lvl="1"/>
            <a:r>
              <a:rPr lang="en-US"/>
              <a:t>For Subsequent Requests: observations are used as feedback to increase accuracy of forecasts and calibrate data.</a:t>
            </a:r>
          </a:p>
          <a:p>
            <a:pPr lvl="2"/>
            <a:endParaRPr lang="en-US"/>
          </a:p>
          <a:p>
            <a:pPr lvl="2"/>
            <a:endParaRPr lang="en-US"/>
          </a:p>
        </p:txBody>
      </p:sp>
      <p:pic>
        <p:nvPicPr>
          <p:cNvPr id="6" name="Picture 5">
            <a:extLst>
              <a:ext uri="{FF2B5EF4-FFF2-40B4-BE49-F238E27FC236}">
                <a16:creationId xmlns:a16="http://schemas.microsoft.com/office/drawing/2014/main" id="{0BC95D61-0665-36AB-770B-96190BC559C5}"/>
              </a:ext>
            </a:extLst>
          </p:cNvPr>
          <p:cNvPicPr>
            <a:picLocks noChangeAspect="1"/>
          </p:cNvPicPr>
          <p:nvPr/>
        </p:nvPicPr>
        <p:blipFill>
          <a:blip r:embed="rId2"/>
          <a:stretch>
            <a:fillRect/>
          </a:stretch>
        </p:blipFill>
        <p:spPr>
          <a:xfrm>
            <a:off x="6064250" y="990600"/>
            <a:ext cx="2819400" cy="5342887"/>
          </a:xfrm>
          <a:prstGeom prst="rect">
            <a:avLst/>
          </a:prstGeom>
        </p:spPr>
      </p:pic>
    </p:spTree>
    <p:extLst>
      <p:ext uri="{BB962C8B-B14F-4D97-AF65-F5344CB8AC3E}">
        <p14:creationId xmlns:p14="http://schemas.microsoft.com/office/powerpoint/2010/main" val="6308849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29E11-4826-BFF4-B170-B25C61678D49}"/>
              </a:ext>
            </a:extLst>
          </p:cNvPr>
          <p:cNvSpPr>
            <a:spLocks noGrp="1"/>
          </p:cNvSpPr>
          <p:nvPr>
            <p:ph type="title"/>
          </p:nvPr>
        </p:nvSpPr>
        <p:spPr/>
        <p:txBody>
          <a:bodyPr/>
          <a:lstStyle/>
          <a:p>
            <a:r>
              <a:rPr lang="en-US"/>
              <a:t>Spot Exercise</a:t>
            </a:r>
          </a:p>
        </p:txBody>
      </p:sp>
      <p:sp>
        <p:nvSpPr>
          <p:cNvPr id="3" name="Content Placeholder 2">
            <a:extLst>
              <a:ext uri="{FF2B5EF4-FFF2-40B4-BE49-F238E27FC236}">
                <a16:creationId xmlns:a16="http://schemas.microsoft.com/office/drawing/2014/main" id="{75DFAEEA-4BC4-DA0F-FB3A-DBEF00BC008F}"/>
              </a:ext>
            </a:extLst>
          </p:cNvPr>
          <p:cNvSpPr>
            <a:spLocks noGrp="1"/>
          </p:cNvSpPr>
          <p:nvPr>
            <p:ph sz="quarter" idx="12"/>
          </p:nvPr>
        </p:nvSpPr>
        <p:spPr>
          <a:xfrm>
            <a:off x="228600" y="1181100"/>
            <a:ext cx="8686800" cy="5067300"/>
          </a:xfrm>
        </p:spPr>
        <p:txBody>
          <a:bodyPr>
            <a:normAutofit lnSpcReduction="10000"/>
          </a:bodyPr>
          <a:lstStyle/>
          <a:p>
            <a:r>
              <a:rPr lang="en-US"/>
              <a:t>You have an upcoming Rx on your local NPS unit, the Woodsy Piles Rx. The Burn Boss is out making sure the unit will be good to go, expecting a few inches of snow tonight and plan to burn tomorrow. They call into your center to request a Spot Forecast. You have a paper form you can fill out and fax to the NWS</a:t>
            </a:r>
          </a:p>
          <a:p>
            <a:pPr lvl="1"/>
            <a:r>
              <a:rPr lang="en-US"/>
              <a:t>Woodsy Piles Rx requesting spot for all available time frames with the Hysplit. Location is 38°28'19.7"N 107°07'55.6"W. Altitude ranges from 7560-7800ft. In the Gunnison River drainage. 3 acres of piles to burn, south aspect, fuel is piles of tamarisk, no canopy cover. </a:t>
            </a:r>
          </a:p>
          <a:p>
            <a:pPr lvl="1"/>
            <a:r>
              <a:rPr lang="en-US"/>
              <a:t>Weather observations all taken from site 1 @7608 ft are as follows</a:t>
            </a:r>
          </a:p>
          <a:p>
            <a:pPr lvl="2"/>
            <a:r>
              <a:rPr lang="en-US"/>
              <a:t>0900: light fog, partly cloudy, winds 2-5 E, 41°, </a:t>
            </a:r>
            <a:r>
              <a:rPr lang="en-US" err="1"/>
              <a:t>wetbulb</a:t>
            </a:r>
            <a:r>
              <a:rPr lang="en-US"/>
              <a:t> 20°, rh 52%, </a:t>
            </a:r>
            <a:r>
              <a:rPr lang="en-US" err="1"/>
              <a:t>dp</a:t>
            </a:r>
            <a:r>
              <a:rPr lang="en-US"/>
              <a:t> 25°</a:t>
            </a:r>
          </a:p>
          <a:p>
            <a:pPr lvl="2"/>
            <a:r>
              <a:rPr lang="en-US"/>
              <a:t>1000: no weather, scattered clouds, winds light and variable, 43°, </a:t>
            </a:r>
            <a:r>
              <a:rPr lang="en-US" err="1"/>
              <a:t>wetbulb</a:t>
            </a:r>
            <a:r>
              <a:rPr lang="en-US"/>
              <a:t> 19°, rh 37.8%, </a:t>
            </a:r>
            <a:r>
              <a:rPr lang="en-US" err="1"/>
              <a:t>dp</a:t>
            </a:r>
            <a:r>
              <a:rPr lang="en-US"/>
              <a:t>  19%</a:t>
            </a:r>
          </a:p>
          <a:p>
            <a:pPr lvl="2"/>
            <a:r>
              <a:rPr lang="en-US"/>
              <a:t>1100: no weather, clear skies, winds 5-10 NE, 48°, </a:t>
            </a:r>
            <a:r>
              <a:rPr lang="en-US" err="1"/>
              <a:t>wetbulb</a:t>
            </a:r>
            <a:r>
              <a:rPr lang="en-US"/>
              <a:t> 21°, rh 34.1%, </a:t>
            </a:r>
            <a:r>
              <a:rPr lang="en-US" err="1"/>
              <a:t>dp</a:t>
            </a:r>
            <a:r>
              <a:rPr lang="en-US"/>
              <a:t> 21°</a:t>
            </a:r>
          </a:p>
        </p:txBody>
      </p:sp>
    </p:spTree>
    <p:extLst>
      <p:ext uri="{BB962C8B-B14F-4D97-AF65-F5344CB8AC3E}">
        <p14:creationId xmlns:p14="http://schemas.microsoft.com/office/powerpoint/2010/main" val="2375492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DA10-E7A5-F7B1-9BE3-B3024C6E3C14}"/>
              </a:ext>
            </a:extLst>
          </p:cNvPr>
          <p:cNvSpPr>
            <a:spLocks noGrp="1"/>
          </p:cNvSpPr>
          <p:nvPr>
            <p:ph type="title"/>
          </p:nvPr>
        </p:nvSpPr>
        <p:spPr/>
        <p:txBody>
          <a:bodyPr/>
          <a:lstStyle/>
          <a:p>
            <a:r>
              <a:rPr lang="en-US"/>
              <a:t>Incident Workflow</a:t>
            </a:r>
          </a:p>
        </p:txBody>
      </p:sp>
      <p:sp>
        <p:nvSpPr>
          <p:cNvPr id="3" name="Content Placeholder 2">
            <a:extLst>
              <a:ext uri="{FF2B5EF4-FFF2-40B4-BE49-F238E27FC236}">
                <a16:creationId xmlns:a16="http://schemas.microsoft.com/office/drawing/2014/main" id="{728B7A57-FBEC-1701-C746-2E34CF086FBF}"/>
              </a:ext>
            </a:extLst>
          </p:cNvPr>
          <p:cNvSpPr>
            <a:spLocks noGrp="1"/>
          </p:cNvSpPr>
          <p:nvPr>
            <p:ph sz="quarter" idx="12"/>
          </p:nvPr>
        </p:nvSpPr>
        <p:spPr>
          <a:xfrm>
            <a:off x="228600" y="1181100"/>
            <a:ext cx="8686800" cy="5295900"/>
          </a:xfrm>
        </p:spPr>
        <p:txBody>
          <a:bodyPr>
            <a:normAutofit lnSpcReduction="10000"/>
          </a:bodyPr>
          <a:lstStyle/>
          <a:p>
            <a:r>
              <a:rPr lang="en-US" altLang="en-US"/>
              <a:t>Incident is reported – “Smoke Check”</a:t>
            </a:r>
          </a:p>
          <a:p>
            <a:pPr lvl="1"/>
            <a:r>
              <a:rPr lang="en-US" altLang="en-US"/>
              <a:t>Create incident in CAD</a:t>
            </a:r>
          </a:p>
          <a:p>
            <a:r>
              <a:rPr lang="en-US" altLang="en-US"/>
              <a:t>Incident is confirmed – “Wildfire”</a:t>
            </a:r>
          </a:p>
          <a:p>
            <a:pPr lvl="1"/>
            <a:r>
              <a:rPr lang="en-US" altLang="en-US"/>
              <a:t>Enter baseline data and push to IRWIN</a:t>
            </a:r>
          </a:p>
          <a:p>
            <a:r>
              <a:rPr lang="en-US" altLang="en-US"/>
              <a:t>Continue making updates in appropriate systems </a:t>
            </a:r>
          </a:p>
          <a:p>
            <a:pPr lvl="1"/>
            <a:r>
              <a:rPr lang="en-US" altLang="en-US"/>
              <a:t>Get </a:t>
            </a:r>
            <a:r>
              <a:rPr lang="en-US" altLang="en-US" err="1"/>
              <a:t>FireCode</a:t>
            </a:r>
            <a:r>
              <a:rPr lang="en-US" altLang="en-US"/>
              <a:t> – its own system, IRWIN has connection to CAD</a:t>
            </a:r>
          </a:p>
          <a:p>
            <a:pPr lvl="1"/>
            <a:r>
              <a:rPr lang="en-US" altLang="en-US"/>
              <a:t>Create orders in IROC</a:t>
            </a:r>
          </a:p>
          <a:p>
            <a:pPr lvl="1"/>
            <a:r>
              <a:rPr lang="en-US" altLang="en-US"/>
              <a:t>Update CAD – Not just the Daily Log</a:t>
            </a:r>
          </a:p>
          <a:p>
            <a:pPr lvl="1"/>
            <a:r>
              <a:rPr lang="en-US" altLang="en-US"/>
              <a:t>Enter ICS-209 if applicable</a:t>
            </a:r>
          </a:p>
          <a:p>
            <a:r>
              <a:rPr lang="en-US" altLang="en-US"/>
              <a:t>Close out incident</a:t>
            </a:r>
          </a:p>
          <a:p>
            <a:pPr marL="457200" lvl="1" indent="0">
              <a:buNone/>
            </a:pPr>
            <a:r>
              <a:rPr lang="en-US" altLang="en-US"/>
              <a:t>1) ICS-209 first – enter </a:t>
            </a:r>
            <a:r>
              <a:rPr lang="en-US" altLang="en-US" err="1"/>
              <a:t>Ctn</a:t>
            </a:r>
            <a:r>
              <a:rPr lang="en-US" altLang="en-US"/>
              <a:t>/Comp %, mark it Final</a:t>
            </a:r>
          </a:p>
          <a:p>
            <a:pPr marL="457200" lvl="1" indent="0">
              <a:buNone/>
            </a:pPr>
            <a:r>
              <a:rPr lang="en-US" altLang="en-US"/>
              <a:t>2) CAD - follow local procedures, ensuring</a:t>
            </a:r>
          </a:p>
          <a:p>
            <a:pPr lvl="2"/>
            <a:r>
              <a:rPr lang="en-US" altLang="en-US"/>
              <a:t>Contain, control, and out date and times on Fires Tab</a:t>
            </a:r>
          </a:p>
          <a:p>
            <a:pPr lvl="2"/>
            <a:r>
              <a:rPr lang="en-US" altLang="en-US"/>
              <a:t>SIT/209 is no longer Authoritative Data Source (ADS)</a:t>
            </a:r>
          </a:p>
          <a:p>
            <a:pPr lvl="2"/>
            <a:r>
              <a:rPr lang="en-US" altLang="en-US"/>
              <a:t>A Cause is listed</a:t>
            </a:r>
          </a:p>
          <a:p>
            <a:pPr marL="457200" lvl="1" indent="0">
              <a:buNone/>
            </a:pPr>
            <a:r>
              <a:rPr lang="en-US" altLang="en-US"/>
              <a:t>3) Inform - IC/FMO will then certify in </a:t>
            </a:r>
            <a:r>
              <a:rPr lang="en-US" altLang="en-US" err="1"/>
              <a:t>InFORM</a:t>
            </a:r>
            <a:endParaRPr lang="en-US" altLang="en-US"/>
          </a:p>
          <a:p>
            <a:endParaRPr lang="en-US"/>
          </a:p>
        </p:txBody>
      </p:sp>
    </p:spTree>
    <p:extLst>
      <p:ext uri="{BB962C8B-B14F-4D97-AF65-F5344CB8AC3E}">
        <p14:creationId xmlns:p14="http://schemas.microsoft.com/office/powerpoint/2010/main" val="26813749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44E015-ED58-04FE-9F8F-D874D5DFC471}"/>
              </a:ext>
            </a:extLst>
          </p:cNvPr>
          <p:cNvSpPr>
            <a:spLocks noGrp="1"/>
          </p:cNvSpPr>
          <p:nvPr>
            <p:ph type="title"/>
          </p:nvPr>
        </p:nvSpPr>
        <p:spPr/>
        <p:txBody>
          <a:bodyPr/>
          <a:lstStyle/>
          <a:p>
            <a:r>
              <a:rPr lang="en-US"/>
              <a:t>What is IRWIN?</a:t>
            </a:r>
          </a:p>
        </p:txBody>
      </p:sp>
      <p:sp>
        <p:nvSpPr>
          <p:cNvPr id="3" name="Content Placeholder 2">
            <a:extLst>
              <a:ext uri="{FF2B5EF4-FFF2-40B4-BE49-F238E27FC236}">
                <a16:creationId xmlns:a16="http://schemas.microsoft.com/office/drawing/2014/main" id="{BA340FAC-4501-380A-776A-958A74855CDB}"/>
              </a:ext>
            </a:extLst>
          </p:cNvPr>
          <p:cNvSpPr>
            <a:spLocks noGrp="1"/>
          </p:cNvSpPr>
          <p:nvPr>
            <p:ph sz="quarter" idx="12"/>
          </p:nvPr>
        </p:nvSpPr>
        <p:spPr/>
        <p:txBody>
          <a:bodyPr/>
          <a:lstStyle/>
          <a:p>
            <a:endParaRPr lang="en-US"/>
          </a:p>
        </p:txBody>
      </p:sp>
      <p:pic>
        <p:nvPicPr>
          <p:cNvPr id="4" name="Picture 3">
            <a:extLst>
              <a:ext uri="{FF2B5EF4-FFF2-40B4-BE49-F238E27FC236}">
                <a16:creationId xmlns:a16="http://schemas.microsoft.com/office/drawing/2014/main" id="{1DC0D4E2-9E0C-9F1D-C82B-CDB930AD94EC}"/>
              </a:ext>
            </a:extLst>
          </p:cNvPr>
          <p:cNvPicPr>
            <a:picLocks noChangeAspect="1"/>
          </p:cNvPicPr>
          <p:nvPr/>
        </p:nvPicPr>
        <p:blipFill>
          <a:blip r:embed="rId2"/>
          <a:stretch>
            <a:fillRect/>
          </a:stretch>
        </p:blipFill>
        <p:spPr>
          <a:xfrm>
            <a:off x="0" y="914400"/>
            <a:ext cx="9144000" cy="5593368"/>
          </a:xfrm>
          <a:prstGeom prst="rect">
            <a:avLst/>
          </a:prstGeom>
        </p:spPr>
      </p:pic>
    </p:spTree>
    <p:extLst>
      <p:ext uri="{BB962C8B-B14F-4D97-AF65-F5344CB8AC3E}">
        <p14:creationId xmlns:p14="http://schemas.microsoft.com/office/powerpoint/2010/main" val="3236633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0DD95-6B66-827C-B8AA-F8BAB9DA3DC1}"/>
              </a:ext>
            </a:extLst>
          </p:cNvPr>
          <p:cNvSpPr>
            <a:spLocks noGrp="1"/>
          </p:cNvSpPr>
          <p:nvPr>
            <p:ph type="title"/>
          </p:nvPr>
        </p:nvSpPr>
        <p:spPr>
          <a:xfrm>
            <a:off x="0" y="0"/>
            <a:ext cx="9144000" cy="1047750"/>
          </a:xfrm>
        </p:spPr>
        <p:txBody>
          <a:bodyPr/>
          <a:lstStyle/>
          <a:p>
            <a:r>
              <a:rPr lang="en-US"/>
              <a:t>Incident Status Summary </a:t>
            </a:r>
            <a:br>
              <a:rPr lang="en-US"/>
            </a:br>
            <a:r>
              <a:rPr lang="en-US"/>
              <a:t>ICS-209</a:t>
            </a:r>
          </a:p>
        </p:txBody>
      </p:sp>
      <p:pic>
        <p:nvPicPr>
          <p:cNvPr id="7" name="Picture 6">
            <a:extLst>
              <a:ext uri="{FF2B5EF4-FFF2-40B4-BE49-F238E27FC236}">
                <a16:creationId xmlns:a16="http://schemas.microsoft.com/office/drawing/2014/main" id="{5EE78D1D-5945-FAD3-3C20-3C27328A815E}"/>
              </a:ext>
            </a:extLst>
          </p:cNvPr>
          <p:cNvPicPr>
            <a:picLocks noChangeAspect="1"/>
          </p:cNvPicPr>
          <p:nvPr/>
        </p:nvPicPr>
        <p:blipFill>
          <a:blip r:embed="rId2"/>
          <a:stretch>
            <a:fillRect/>
          </a:stretch>
        </p:blipFill>
        <p:spPr>
          <a:xfrm>
            <a:off x="4885946" y="1409700"/>
            <a:ext cx="4029456" cy="4654232"/>
          </a:xfrm>
          <a:prstGeom prst="rect">
            <a:avLst/>
          </a:prstGeom>
        </p:spPr>
      </p:pic>
      <p:sp>
        <p:nvSpPr>
          <p:cNvPr id="3" name="Content Placeholder 2">
            <a:extLst>
              <a:ext uri="{FF2B5EF4-FFF2-40B4-BE49-F238E27FC236}">
                <a16:creationId xmlns:a16="http://schemas.microsoft.com/office/drawing/2014/main" id="{BFDCAAD4-B30F-E5C0-8ADE-125A3678B3FD}"/>
              </a:ext>
            </a:extLst>
          </p:cNvPr>
          <p:cNvSpPr>
            <a:spLocks noGrp="1"/>
          </p:cNvSpPr>
          <p:nvPr>
            <p:ph sz="quarter" idx="12"/>
          </p:nvPr>
        </p:nvSpPr>
        <p:spPr>
          <a:xfrm>
            <a:off x="228598" y="1181100"/>
            <a:ext cx="5029201" cy="5295900"/>
          </a:xfrm>
        </p:spPr>
        <p:txBody>
          <a:bodyPr>
            <a:normAutofit/>
          </a:bodyPr>
          <a:lstStyle/>
          <a:p>
            <a:r>
              <a:rPr lang="en-US"/>
              <a:t>The ICS-209 form is a very useful form for communicating Incident Status Information</a:t>
            </a:r>
          </a:p>
          <a:p>
            <a:r>
              <a:rPr lang="en-US"/>
              <a:t>Submission </a:t>
            </a:r>
          </a:p>
          <a:p>
            <a:pPr lvl="1"/>
            <a:r>
              <a:rPr lang="en-US"/>
              <a:t>SIT 209 system</a:t>
            </a:r>
          </a:p>
          <a:p>
            <a:pPr lvl="1"/>
            <a:r>
              <a:rPr lang="en-US"/>
              <a:t>Paper copies (.pdf)</a:t>
            </a:r>
          </a:p>
          <a:p>
            <a:r>
              <a:rPr lang="en-US" altLang="en-US"/>
              <a:t>The Incident Status Summary is a description of what resources are committed, what has been accomplished, and what is anticipated.</a:t>
            </a:r>
          </a:p>
          <a:p>
            <a:r>
              <a:rPr lang="en-US" altLang="en-US"/>
              <a:t>It provides specific incident information that is used at all levels of the dispatch and coordination system.</a:t>
            </a:r>
          </a:p>
        </p:txBody>
      </p:sp>
    </p:spTree>
    <p:extLst>
      <p:ext uri="{BB962C8B-B14F-4D97-AF65-F5344CB8AC3E}">
        <p14:creationId xmlns:p14="http://schemas.microsoft.com/office/powerpoint/2010/main" val="39591991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684DA-E5B8-4EFC-2551-9DD46E746513}"/>
              </a:ext>
            </a:extLst>
          </p:cNvPr>
          <p:cNvSpPr>
            <a:spLocks noGrp="1"/>
          </p:cNvSpPr>
          <p:nvPr>
            <p:ph type="title"/>
          </p:nvPr>
        </p:nvSpPr>
        <p:spPr/>
        <p:txBody>
          <a:bodyPr/>
          <a:lstStyle/>
          <a:p>
            <a:r>
              <a:rPr lang="en-US"/>
              <a:t>ICS-209 Data Entry</a:t>
            </a:r>
          </a:p>
        </p:txBody>
      </p:sp>
      <p:pic>
        <p:nvPicPr>
          <p:cNvPr id="5" name="Content Placeholder 4">
            <a:extLst>
              <a:ext uri="{FF2B5EF4-FFF2-40B4-BE49-F238E27FC236}">
                <a16:creationId xmlns:a16="http://schemas.microsoft.com/office/drawing/2014/main" id="{C49795DA-E6E3-AC02-8160-C81A35E2D40E}"/>
              </a:ext>
            </a:extLst>
          </p:cNvPr>
          <p:cNvPicPr>
            <a:picLocks noGrp="1" noChangeAspect="1"/>
          </p:cNvPicPr>
          <p:nvPr>
            <p:ph sz="quarter" idx="12"/>
          </p:nvPr>
        </p:nvPicPr>
        <p:blipFill>
          <a:blip r:embed="rId2"/>
          <a:stretch>
            <a:fillRect/>
          </a:stretch>
        </p:blipFill>
        <p:spPr>
          <a:xfrm>
            <a:off x="76200" y="973977"/>
            <a:ext cx="4080326" cy="4495800"/>
          </a:xfrm>
          <a:ln w="19050">
            <a:solidFill>
              <a:schemeClr val="tx1"/>
            </a:solidFill>
          </a:ln>
        </p:spPr>
      </p:pic>
      <p:pic>
        <p:nvPicPr>
          <p:cNvPr id="7" name="Picture 6">
            <a:extLst>
              <a:ext uri="{FF2B5EF4-FFF2-40B4-BE49-F238E27FC236}">
                <a16:creationId xmlns:a16="http://schemas.microsoft.com/office/drawing/2014/main" id="{65BC2E02-0EDA-BF9A-A6AC-B90579DF46EF}"/>
              </a:ext>
            </a:extLst>
          </p:cNvPr>
          <p:cNvPicPr>
            <a:picLocks noChangeAspect="1"/>
          </p:cNvPicPr>
          <p:nvPr/>
        </p:nvPicPr>
        <p:blipFill>
          <a:blip r:embed="rId3"/>
          <a:srcRect r="27759"/>
          <a:stretch/>
        </p:blipFill>
        <p:spPr>
          <a:xfrm>
            <a:off x="6172201" y="973977"/>
            <a:ext cx="2895600" cy="4586990"/>
          </a:xfrm>
          <a:prstGeom prst="rect">
            <a:avLst/>
          </a:prstGeom>
          <a:ln w="19050">
            <a:solidFill>
              <a:schemeClr val="tx1"/>
            </a:solidFill>
          </a:ln>
        </p:spPr>
      </p:pic>
      <p:pic>
        <p:nvPicPr>
          <p:cNvPr id="9" name="Picture 8">
            <a:extLst>
              <a:ext uri="{FF2B5EF4-FFF2-40B4-BE49-F238E27FC236}">
                <a16:creationId xmlns:a16="http://schemas.microsoft.com/office/drawing/2014/main" id="{9E2D7A79-150C-9A78-84DE-362DBDC55E69}"/>
              </a:ext>
            </a:extLst>
          </p:cNvPr>
          <p:cNvPicPr>
            <a:picLocks noChangeAspect="1"/>
          </p:cNvPicPr>
          <p:nvPr/>
        </p:nvPicPr>
        <p:blipFill>
          <a:blip r:embed="rId4"/>
          <a:stretch>
            <a:fillRect/>
          </a:stretch>
        </p:blipFill>
        <p:spPr>
          <a:xfrm>
            <a:off x="2204866" y="3657600"/>
            <a:ext cx="3903320" cy="2800687"/>
          </a:xfrm>
          <a:prstGeom prst="rect">
            <a:avLst/>
          </a:prstGeom>
          <a:ln w="19050">
            <a:solidFill>
              <a:schemeClr val="tx1"/>
            </a:solidFill>
          </a:ln>
        </p:spPr>
      </p:pic>
    </p:spTree>
    <p:extLst>
      <p:ext uri="{BB962C8B-B14F-4D97-AF65-F5344CB8AC3E}">
        <p14:creationId xmlns:p14="http://schemas.microsoft.com/office/powerpoint/2010/main" val="11866138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5DA4B-A93B-12AB-BE93-5AB4351FB8EE}"/>
              </a:ext>
            </a:extLst>
          </p:cNvPr>
          <p:cNvSpPr>
            <a:spLocks noGrp="1"/>
          </p:cNvSpPr>
          <p:nvPr>
            <p:ph type="title"/>
          </p:nvPr>
        </p:nvSpPr>
        <p:spPr/>
        <p:txBody>
          <a:bodyPr/>
          <a:lstStyle/>
          <a:p>
            <a:r>
              <a:rPr lang="en-US"/>
              <a:t>Does My Fire Require a 209?</a:t>
            </a:r>
          </a:p>
        </p:txBody>
      </p:sp>
      <p:sp>
        <p:nvSpPr>
          <p:cNvPr id="3" name="Content Placeholder 2">
            <a:extLst>
              <a:ext uri="{FF2B5EF4-FFF2-40B4-BE49-F238E27FC236}">
                <a16:creationId xmlns:a16="http://schemas.microsoft.com/office/drawing/2014/main" id="{B5EDC535-A6F5-FAD3-EABE-9C8AE0780188}"/>
              </a:ext>
            </a:extLst>
          </p:cNvPr>
          <p:cNvSpPr>
            <a:spLocks noGrp="1"/>
          </p:cNvSpPr>
          <p:nvPr>
            <p:ph sz="quarter" idx="12"/>
          </p:nvPr>
        </p:nvSpPr>
        <p:spPr>
          <a:xfrm>
            <a:off x="4267200" y="1181100"/>
            <a:ext cx="4648200" cy="4991100"/>
          </a:xfrm>
        </p:spPr>
        <p:txBody>
          <a:bodyPr>
            <a:normAutofit fontScale="85000" lnSpcReduction="10000"/>
          </a:bodyPr>
          <a:lstStyle/>
          <a:p>
            <a:r>
              <a:rPr lang="en-US"/>
              <a:t>An ICS-209 needs to be completed daily if:</a:t>
            </a:r>
          </a:p>
          <a:p>
            <a:pPr lvl="1"/>
            <a:r>
              <a:rPr lang="en-US"/>
              <a:t>There is an IMT of Type 1, 2, or Complex</a:t>
            </a:r>
          </a:p>
          <a:p>
            <a:pPr lvl="1"/>
            <a:r>
              <a:rPr lang="en-US"/>
              <a:t>The incident is a complex of multiple fires</a:t>
            </a:r>
          </a:p>
          <a:p>
            <a:pPr lvl="1"/>
            <a:r>
              <a:rPr lang="en-US"/>
              <a:t>Significant event or change has occurred or is expected to occur</a:t>
            </a:r>
          </a:p>
          <a:p>
            <a:pPr lvl="1"/>
            <a:r>
              <a:rPr lang="en-US"/>
              <a:t>Fire meets size requirements with a full suppression strategy</a:t>
            </a:r>
          </a:p>
          <a:p>
            <a:r>
              <a:rPr lang="en-US"/>
              <a:t>An ICS-209 needs weekly completion if:</a:t>
            </a:r>
          </a:p>
          <a:p>
            <a:pPr lvl="1"/>
            <a:r>
              <a:rPr lang="en-US"/>
              <a:t>Fire meets size requirements and is not Full Suppression</a:t>
            </a:r>
          </a:p>
          <a:p>
            <a:r>
              <a:rPr lang="en-US"/>
              <a:t>When the fire is contained or controlled a final ICS-209 needs to be submitted – before the incident is closed in CAD or </a:t>
            </a:r>
            <a:r>
              <a:rPr lang="en-US" err="1"/>
              <a:t>InFORM</a:t>
            </a:r>
            <a:endParaRPr lang="en-US"/>
          </a:p>
        </p:txBody>
      </p:sp>
      <p:pic>
        <p:nvPicPr>
          <p:cNvPr id="5" name="Picture 4">
            <a:extLst>
              <a:ext uri="{FF2B5EF4-FFF2-40B4-BE49-F238E27FC236}">
                <a16:creationId xmlns:a16="http://schemas.microsoft.com/office/drawing/2014/main" id="{B1E9FE38-4CA7-BC10-3B98-95B468C8C074}"/>
              </a:ext>
            </a:extLst>
          </p:cNvPr>
          <p:cNvPicPr>
            <a:picLocks noChangeAspect="1"/>
          </p:cNvPicPr>
          <p:nvPr/>
        </p:nvPicPr>
        <p:blipFill>
          <a:blip r:embed="rId2"/>
          <a:stretch>
            <a:fillRect/>
          </a:stretch>
        </p:blipFill>
        <p:spPr>
          <a:xfrm>
            <a:off x="76200" y="1039402"/>
            <a:ext cx="3962400" cy="5274496"/>
          </a:xfrm>
          <a:prstGeom prst="rect">
            <a:avLst/>
          </a:prstGeom>
        </p:spPr>
      </p:pic>
    </p:spTree>
    <p:extLst>
      <p:ext uri="{BB962C8B-B14F-4D97-AF65-F5344CB8AC3E}">
        <p14:creationId xmlns:p14="http://schemas.microsoft.com/office/powerpoint/2010/main" val="33852528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8A4E9-29F9-CE55-5321-27F32D88CD03}"/>
              </a:ext>
            </a:extLst>
          </p:cNvPr>
          <p:cNvSpPr>
            <a:spLocks noGrp="1"/>
          </p:cNvSpPr>
          <p:nvPr>
            <p:ph type="title"/>
          </p:nvPr>
        </p:nvSpPr>
        <p:spPr/>
        <p:txBody>
          <a:bodyPr/>
          <a:lstStyle/>
          <a:p>
            <a:r>
              <a:rPr lang="en-US"/>
              <a:t>SIT &amp; IMSR</a:t>
            </a:r>
          </a:p>
        </p:txBody>
      </p:sp>
      <p:sp>
        <p:nvSpPr>
          <p:cNvPr id="3" name="Content Placeholder 2">
            <a:extLst>
              <a:ext uri="{FF2B5EF4-FFF2-40B4-BE49-F238E27FC236}">
                <a16:creationId xmlns:a16="http://schemas.microsoft.com/office/drawing/2014/main" id="{65DA28A6-3E60-5EC9-8BD8-6560120B2C33}"/>
              </a:ext>
            </a:extLst>
          </p:cNvPr>
          <p:cNvSpPr>
            <a:spLocks noGrp="1"/>
          </p:cNvSpPr>
          <p:nvPr>
            <p:ph sz="quarter" idx="12"/>
          </p:nvPr>
        </p:nvSpPr>
        <p:spPr>
          <a:xfrm>
            <a:off x="76203" y="990600"/>
            <a:ext cx="3264568" cy="5562600"/>
          </a:xfrm>
        </p:spPr>
        <p:txBody>
          <a:bodyPr>
            <a:normAutofit/>
          </a:bodyPr>
          <a:lstStyle/>
          <a:p>
            <a:pPr marL="0" indent="0" algn="ctr" eaLnBrk="1" hangingPunct="1">
              <a:lnSpc>
                <a:spcPct val="90000"/>
              </a:lnSpc>
              <a:buFontTx/>
              <a:buNone/>
            </a:pPr>
            <a:r>
              <a:rPr lang="en-US" altLang="en-US" sz="2000"/>
              <a:t>Interagency Situation Report </a:t>
            </a:r>
          </a:p>
          <a:p>
            <a:pPr marL="0" indent="0" eaLnBrk="1" hangingPunct="1">
              <a:lnSpc>
                <a:spcPct val="90000"/>
              </a:lnSpc>
              <a:buFontTx/>
              <a:buNone/>
            </a:pPr>
            <a:endParaRPr lang="en-US" altLang="en-US" sz="2000"/>
          </a:p>
          <a:p>
            <a:pPr marL="0" indent="0" algn="just" eaLnBrk="1" hangingPunct="1">
              <a:lnSpc>
                <a:spcPct val="90000"/>
              </a:lnSpc>
              <a:buFontTx/>
              <a:buNone/>
            </a:pPr>
            <a:r>
              <a:rPr lang="en-US" altLang="en-US" sz="2000"/>
              <a:t>While the 209 gives specifics about one incident, the SIT gives an overall picture of fire activity and resource commitment for new emerging fires </a:t>
            </a:r>
            <a:br>
              <a:rPr lang="en-US" altLang="en-US" sz="2000"/>
            </a:br>
            <a:r>
              <a:rPr lang="en-US" altLang="en-US" sz="2000"/>
              <a:t>as well as large fires</a:t>
            </a:r>
            <a:r>
              <a:rPr lang="en-US" altLang="en-US"/>
              <a:t> by dispatch center</a:t>
            </a:r>
            <a:endParaRPr lang="en-US" altLang="en-US" sz="2000"/>
          </a:p>
          <a:p>
            <a:pPr marL="0" indent="0" algn="just" eaLnBrk="1" hangingPunct="1">
              <a:lnSpc>
                <a:spcPct val="90000"/>
              </a:lnSpc>
              <a:buFontTx/>
              <a:buNone/>
            </a:pPr>
            <a:endParaRPr lang="en-US" altLang="en-US" sz="2000"/>
          </a:p>
          <a:p>
            <a:pPr marL="0" indent="0" algn="just" eaLnBrk="1" hangingPunct="1">
              <a:lnSpc>
                <a:spcPct val="90000"/>
              </a:lnSpc>
              <a:buFontTx/>
              <a:buNone/>
            </a:pPr>
            <a:r>
              <a:rPr lang="en-US" altLang="en-US" sz="2000"/>
              <a:t>It also shows year to date statistics for</a:t>
            </a:r>
            <a:br>
              <a:rPr lang="en-US" altLang="en-US" sz="2000"/>
            </a:br>
            <a:r>
              <a:rPr lang="en-US" altLang="en-US" sz="2000"/>
              <a:t>wildland fires and RX fires.</a:t>
            </a:r>
          </a:p>
          <a:p>
            <a:endParaRPr lang="en-US"/>
          </a:p>
        </p:txBody>
      </p:sp>
      <p:pic>
        <p:nvPicPr>
          <p:cNvPr id="5" name="Picture 4">
            <a:extLst>
              <a:ext uri="{FF2B5EF4-FFF2-40B4-BE49-F238E27FC236}">
                <a16:creationId xmlns:a16="http://schemas.microsoft.com/office/drawing/2014/main" id="{62E47953-469B-7AD6-2923-94FDFC9085ED}"/>
              </a:ext>
            </a:extLst>
          </p:cNvPr>
          <p:cNvPicPr>
            <a:picLocks noChangeAspect="1"/>
          </p:cNvPicPr>
          <p:nvPr/>
        </p:nvPicPr>
        <p:blipFill>
          <a:blip r:embed="rId2"/>
          <a:stretch>
            <a:fillRect/>
          </a:stretch>
        </p:blipFill>
        <p:spPr>
          <a:xfrm>
            <a:off x="3505200" y="2590800"/>
            <a:ext cx="5506069" cy="3840070"/>
          </a:xfrm>
          <a:prstGeom prst="rect">
            <a:avLst/>
          </a:prstGeom>
        </p:spPr>
      </p:pic>
      <p:sp>
        <p:nvSpPr>
          <p:cNvPr id="7" name="Content Placeholder 2">
            <a:extLst>
              <a:ext uri="{FF2B5EF4-FFF2-40B4-BE49-F238E27FC236}">
                <a16:creationId xmlns:a16="http://schemas.microsoft.com/office/drawing/2014/main" id="{7F12D429-8344-92BE-9E0B-62ED0733D5DF}"/>
              </a:ext>
            </a:extLst>
          </p:cNvPr>
          <p:cNvSpPr txBox="1">
            <a:spLocks/>
          </p:cNvSpPr>
          <p:nvPr/>
        </p:nvSpPr>
        <p:spPr>
          <a:xfrm>
            <a:off x="3429001" y="1181100"/>
            <a:ext cx="5486399" cy="148590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spcAft>
                <a:spcPts val="0"/>
              </a:spcAft>
              <a:buNone/>
            </a:pPr>
            <a:r>
              <a:rPr lang="en-US" altLang="en-US"/>
              <a:t>Interagency Management Situation Report IMSR or SIT</a:t>
            </a:r>
          </a:p>
          <a:p>
            <a:pPr marL="0" indent="0" algn="just" fontAlgn="auto">
              <a:spcAft>
                <a:spcPts val="0"/>
              </a:spcAft>
              <a:buNone/>
            </a:pPr>
            <a:endParaRPr lang="en-US" altLang="en-US"/>
          </a:p>
          <a:p>
            <a:pPr marL="0" indent="0" algn="just" fontAlgn="auto">
              <a:spcAft>
                <a:spcPts val="0"/>
              </a:spcAft>
              <a:buNone/>
            </a:pPr>
            <a:r>
              <a:rPr lang="en-US" altLang="en-US"/>
              <a:t>This national report is a compilation of the situation report and the ICS-209s from all dispatch centers across the country.</a:t>
            </a:r>
          </a:p>
          <a:p>
            <a:pPr fontAlgn="auto">
              <a:spcAft>
                <a:spcPts val="0"/>
              </a:spcAft>
            </a:pPr>
            <a:endParaRPr lang="en-US"/>
          </a:p>
        </p:txBody>
      </p:sp>
      <p:cxnSp>
        <p:nvCxnSpPr>
          <p:cNvPr id="9" name="Straight Connector 8">
            <a:extLst>
              <a:ext uri="{FF2B5EF4-FFF2-40B4-BE49-F238E27FC236}">
                <a16:creationId xmlns:a16="http://schemas.microsoft.com/office/drawing/2014/main" id="{52A92237-0789-2313-FDE1-DBBFA06C7DA0}"/>
              </a:ext>
            </a:extLst>
          </p:cNvPr>
          <p:cNvCxnSpPr>
            <a:cxnSpLocks/>
          </p:cNvCxnSpPr>
          <p:nvPr/>
        </p:nvCxnSpPr>
        <p:spPr>
          <a:xfrm>
            <a:off x="3422985" y="914400"/>
            <a:ext cx="0" cy="571500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428332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A39455-FBF5-6A41-1496-CA94B19DBA65}"/>
              </a:ext>
            </a:extLst>
          </p:cNvPr>
          <p:cNvSpPr>
            <a:spLocks noGrp="1"/>
          </p:cNvSpPr>
          <p:nvPr>
            <p:ph type="title"/>
          </p:nvPr>
        </p:nvSpPr>
        <p:spPr/>
        <p:txBody>
          <a:bodyPr/>
          <a:lstStyle/>
          <a:p>
            <a:r>
              <a:rPr lang="en-US"/>
              <a:t>IRWIN Observer &amp; IROC</a:t>
            </a:r>
          </a:p>
        </p:txBody>
      </p:sp>
      <p:sp>
        <p:nvSpPr>
          <p:cNvPr id="3" name="Content Placeholder 2">
            <a:extLst>
              <a:ext uri="{FF2B5EF4-FFF2-40B4-BE49-F238E27FC236}">
                <a16:creationId xmlns:a16="http://schemas.microsoft.com/office/drawing/2014/main" id="{D45E1FBA-44D2-98CA-FCF4-75248ED0876B}"/>
              </a:ext>
            </a:extLst>
          </p:cNvPr>
          <p:cNvSpPr>
            <a:spLocks noGrp="1"/>
          </p:cNvSpPr>
          <p:nvPr>
            <p:ph sz="quarter" idx="12"/>
          </p:nvPr>
        </p:nvSpPr>
        <p:spPr>
          <a:xfrm>
            <a:off x="76200" y="1015940"/>
            <a:ext cx="5791200" cy="2324100"/>
          </a:xfrm>
        </p:spPr>
        <p:txBody>
          <a:bodyPr>
            <a:normAutofit lnSpcReduction="10000"/>
          </a:bodyPr>
          <a:lstStyle/>
          <a:p>
            <a:r>
              <a:rPr lang="en-US" altLang="en-US"/>
              <a:t>Show all IRWIN data regarding an incident</a:t>
            </a:r>
          </a:p>
          <a:p>
            <a:pPr lvl="1"/>
            <a:r>
              <a:rPr lang="en-US" altLang="en-US"/>
              <a:t>Doesn’t include information that doesn’t go to IRWIN, such as the CAD logs, or timers.</a:t>
            </a:r>
          </a:p>
          <a:p>
            <a:pPr lvl="1"/>
            <a:r>
              <a:rPr lang="en-US" altLang="en-US"/>
              <a:t>See when incident was modified and by what system and user.</a:t>
            </a:r>
          </a:p>
          <a:p>
            <a:pPr lvl="1"/>
            <a:r>
              <a:rPr lang="en-US" altLang="en-US"/>
              <a:t>Troubleshooting.</a:t>
            </a:r>
          </a:p>
          <a:p>
            <a:endParaRPr lang="en-US"/>
          </a:p>
        </p:txBody>
      </p:sp>
      <p:pic>
        <p:nvPicPr>
          <p:cNvPr id="5" name="Picture 4">
            <a:extLst>
              <a:ext uri="{FF2B5EF4-FFF2-40B4-BE49-F238E27FC236}">
                <a16:creationId xmlns:a16="http://schemas.microsoft.com/office/drawing/2014/main" id="{C4A52FF1-F2B9-9029-8F7F-F387DD95F94B}"/>
              </a:ext>
            </a:extLst>
          </p:cNvPr>
          <p:cNvPicPr>
            <a:picLocks noChangeAspect="1"/>
          </p:cNvPicPr>
          <p:nvPr/>
        </p:nvPicPr>
        <p:blipFill>
          <a:blip r:embed="rId2"/>
          <a:stretch>
            <a:fillRect/>
          </a:stretch>
        </p:blipFill>
        <p:spPr>
          <a:xfrm>
            <a:off x="5902062" y="1107634"/>
            <a:ext cx="3013338" cy="2852032"/>
          </a:xfrm>
          <a:prstGeom prst="rect">
            <a:avLst/>
          </a:prstGeom>
        </p:spPr>
      </p:pic>
      <p:pic>
        <p:nvPicPr>
          <p:cNvPr id="4" name="Picture 3">
            <a:extLst>
              <a:ext uri="{FF2B5EF4-FFF2-40B4-BE49-F238E27FC236}">
                <a16:creationId xmlns:a16="http://schemas.microsoft.com/office/drawing/2014/main" id="{3E7E8250-DC75-B3F5-F47B-5E73BDEF5335}"/>
              </a:ext>
            </a:extLst>
          </p:cNvPr>
          <p:cNvPicPr>
            <a:picLocks noChangeAspect="1"/>
          </p:cNvPicPr>
          <p:nvPr/>
        </p:nvPicPr>
        <p:blipFill>
          <a:blip r:embed="rId3"/>
          <a:stretch>
            <a:fillRect/>
          </a:stretch>
        </p:blipFill>
        <p:spPr>
          <a:xfrm>
            <a:off x="228600" y="3529993"/>
            <a:ext cx="4156911" cy="2830238"/>
          </a:xfrm>
          <a:prstGeom prst="rect">
            <a:avLst/>
          </a:prstGeom>
        </p:spPr>
      </p:pic>
      <p:sp>
        <p:nvSpPr>
          <p:cNvPr id="6" name="Content Placeholder 2">
            <a:extLst>
              <a:ext uri="{FF2B5EF4-FFF2-40B4-BE49-F238E27FC236}">
                <a16:creationId xmlns:a16="http://schemas.microsoft.com/office/drawing/2014/main" id="{E29EFD93-2FCF-970C-F7B4-D512D3176EFF}"/>
              </a:ext>
            </a:extLst>
          </p:cNvPr>
          <p:cNvSpPr txBox="1">
            <a:spLocks/>
          </p:cNvSpPr>
          <p:nvPr/>
        </p:nvSpPr>
        <p:spPr>
          <a:xfrm>
            <a:off x="4419600" y="4419600"/>
            <a:ext cx="4614112" cy="203632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fontAlgn="auto">
              <a:spcAft>
                <a:spcPts val="0"/>
              </a:spcAft>
            </a:pPr>
            <a:r>
              <a:rPr lang="en-US" altLang="en-US"/>
              <a:t>Intelligence is focused on overall workload</a:t>
            </a:r>
          </a:p>
          <a:p>
            <a:pPr lvl="1" fontAlgn="auto">
              <a:spcAft>
                <a:spcPts val="0"/>
              </a:spcAft>
            </a:pPr>
            <a:r>
              <a:rPr lang="en-US" altLang="en-US"/>
              <a:t>Volume of resource orders</a:t>
            </a:r>
          </a:p>
          <a:p>
            <a:pPr lvl="1" fontAlgn="auto">
              <a:spcAft>
                <a:spcPts val="0"/>
              </a:spcAft>
            </a:pPr>
            <a:r>
              <a:rPr lang="en-US" altLang="en-US"/>
              <a:t>National mobilizations</a:t>
            </a:r>
          </a:p>
          <a:p>
            <a:pPr fontAlgn="auto">
              <a:spcAft>
                <a:spcPts val="0"/>
              </a:spcAft>
            </a:pPr>
            <a:r>
              <a:rPr lang="en-US" altLang="en-US"/>
              <a:t>Reporting</a:t>
            </a:r>
          </a:p>
          <a:p>
            <a:pPr fontAlgn="auto">
              <a:spcAft>
                <a:spcPts val="0"/>
              </a:spcAft>
            </a:pPr>
            <a:r>
              <a:rPr lang="en-US" altLang="en-US"/>
              <a:t>Dashboards</a:t>
            </a:r>
          </a:p>
          <a:p>
            <a:pPr fontAlgn="auto">
              <a:spcAft>
                <a:spcPts val="0"/>
              </a:spcAft>
            </a:pPr>
            <a:endParaRPr lang="en-US"/>
          </a:p>
        </p:txBody>
      </p:sp>
      <p:cxnSp>
        <p:nvCxnSpPr>
          <p:cNvPr id="8" name="Straight Connector 7">
            <a:extLst>
              <a:ext uri="{FF2B5EF4-FFF2-40B4-BE49-F238E27FC236}">
                <a16:creationId xmlns:a16="http://schemas.microsoft.com/office/drawing/2014/main" id="{83125E85-B930-2F28-341E-88BF04ED56D7}"/>
              </a:ext>
            </a:extLst>
          </p:cNvPr>
          <p:cNvCxnSpPr>
            <a:cxnSpLocks/>
          </p:cNvCxnSpPr>
          <p:nvPr/>
        </p:nvCxnSpPr>
        <p:spPr>
          <a:xfrm>
            <a:off x="0" y="3429000"/>
            <a:ext cx="51054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D89960D-DBA7-471D-643E-1E6F3461F228}"/>
              </a:ext>
            </a:extLst>
          </p:cNvPr>
          <p:cNvCxnSpPr>
            <a:cxnSpLocks/>
          </p:cNvCxnSpPr>
          <p:nvPr/>
        </p:nvCxnSpPr>
        <p:spPr>
          <a:xfrm>
            <a:off x="5105400" y="4191000"/>
            <a:ext cx="40386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8AFA21F6-E50A-540C-AB69-1CB1DDA2ABA1}"/>
              </a:ext>
            </a:extLst>
          </p:cNvPr>
          <p:cNvCxnSpPr>
            <a:cxnSpLocks/>
          </p:cNvCxnSpPr>
          <p:nvPr/>
        </p:nvCxnSpPr>
        <p:spPr>
          <a:xfrm flipV="1">
            <a:off x="5105400" y="3429000"/>
            <a:ext cx="0" cy="76200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2768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52A312-8A71-4ACA-BAFC-C6A183C73A92}"/>
              </a:ext>
            </a:extLst>
          </p:cNvPr>
          <p:cNvSpPr>
            <a:spLocks noGrp="1"/>
          </p:cNvSpPr>
          <p:nvPr>
            <p:ph type="title"/>
          </p:nvPr>
        </p:nvSpPr>
        <p:spPr/>
        <p:txBody>
          <a:bodyPr/>
          <a:lstStyle/>
          <a:p>
            <a:r>
              <a:rPr lang="en-US"/>
              <a:t>Objectives</a:t>
            </a:r>
          </a:p>
        </p:txBody>
      </p:sp>
      <p:sp>
        <p:nvSpPr>
          <p:cNvPr id="3" name="Content Placeholder 2">
            <a:extLst>
              <a:ext uri="{FF2B5EF4-FFF2-40B4-BE49-F238E27FC236}">
                <a16:creationId xmlns:a16="http://schemas.microsoft.com/office/drawing/2014/main" id="{A411996B-D906-B2C1-A522-32530E34EDDA}"/>
              </a:ext>
            </a:extLst>
          </p:cNvPr>
          <p:cNvSpPr>
            <a:spLocks noGrp="1"/>
          </p:cNvSpPr>
          <p:nvPr>
            <p:ph sz="quarter" idx="12"/>
          </p:nvPr>
        </p:nvSpPr>
        <p:spPr/>
        <p:txBody>
          <a:bodyPr/>
          <a:lstStyle/>
          <a:p>
            <a:r>
              <a:rPr lang="en-US"/>
              <a:t>Define the difference between information, intelligence, and analysis.</a:t>
            </a:r>
          </a:p>
          <a:p>
            <a:r>
              <a:rPr lang="en-US"/>
              <a:t>List five sources of information.</a:t>
            </a:r>
          </a:p>
          <a:p>
            <a:r>
              <a:rPr lang="en-US"/>
              <a:t>Explain how information can be converted to Intelligence.</a:t>
            </a:r>
          </a:p>
          <a:p>
            <a:r>
              <a:rPr lang="en-US"/>
              <a:t>Describe five ways intelligence is disseminated.</a:t>
            </a:r>
          </a:p>
          <a:p>
            <a:r>
              <a:rPr lang="en-US"/>
              <a:t>Identify the information sources used to complete an initial ICS-209.</a:t>
            </a:r>
          </a:p>
          <a:p>
            <a:r>
              <a:rPr lang="en-US"/>
              <a:t>Identify the information used to complete a Unit Situation Report. </a:t>
            </a:r>
          </a:p>
          <a:p>
            <a:endParaRPr lang="en-US"/>
          </a:p>
        </p:txBody>
      </p:sp>
    </p:spTree>
    <p:extLst>
      <p:ext uri="{BB962C8B-B14F-4D97-AF65-F5344CB8AC3E}">
        <p14:creationId xmlns:p14="http://schemas.microsoft.com/office/powerpoint/2010/main" val="34957071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21ED6-DDAC-A031-E700-5295F3CF051E}"/>
              </a:ext>
            </a:extLst>
          </p:cNvPr>
          <p:cNvSpPr>
            <a:spLocks noGrp="1"/>
          </p:cNvSpPr>
          <p:nvPr>
            <p:ph type="title"/>
          </p:nvPr>
        </p:nvSpPr>
        <p:spPr/>
        <p:txBody>
          <a:bodyPr/>
          <a:lstStyle/>
          <a:p>
            <a:r>
              <a:rPr lang="en-US"/>
              <a:t>EGP &amp; Weather Systems</a:t>
            </a:r>
          </a:p>
        </p:txBody>
      </p:sp>
      <p:sp>
        <p:nvSpPr>
          <p:cNvPr id="3" name="Content Placeholder 2">
            <a:extLst>
              <a:ext uri="{FF2B5EF4-FFF2-40B4-BE49-F238E27FC236}">
                <a16:creationId xmlns:a16="http://schemas.microsoft.com/office/drawing/2014/main" id="{B67F8EE6-469B-3C77-587F-937226C88C31}"/>
              </a:ext>
            </a:extLst>
          </p:cNvPr>
          <p:cNvSpPr>
            <a:spLocks noGrp="1"/>
          </p:cNvSpPr>
          <p:nvPr>
            <p:ph sz="quarter" idx="12"/>
          </p:nvPr>
        </p:nvSpPr>
        <p:spPr>
          <a:xfrm>
            <a:off x="228600" y="1181100"/>
            <a:ext cx="4267200" cy="5295900"/>
          </a:xfrm>
        </p:spPr>
        <p:txBody>
          <a:bodyPr>
            <a:normAutofit fontScale="92500" lnSpcReduction="20000"/>
          </a:bodyPr>
          <a:lstStyle/>
          <a:p>
            <a:pPr marL="0" indent="0">
              <a:buNone/>
            </a:pPr>
            <a:r>
              <a:rPr lang="en-US" altLang="en-US"/>
              <a:t>EGP has many map layers available including:</a:t>
            </a:r>
          </a:p>
          <a:p>
            <a:r>
              <a:rPr lang="en-US" altLang="en-US"/>
              <a:t>Heat detection</a:t>
            </a:r>
          </a:p>
          <a:p>
            <a:pPr lvl="1"/>
            <a:r>
              <a:rPr lang="en-US" altLang="en-US"/>
              <a:t>See IR flights</a:t>
            </a:r>
          </a:p>
          <a:p>
            <a:r>
              <a:rPr lang="en-US" altLang="en-US"/>
              <a:t>Current incident perimeters</a:t>
            </a:r>
          </a:p>
          <a:p>
            <a:r>
              <a:rPr lang="en-US" altLang="en-US"/>
              <a:t>Resource tracking</a:t>
            </a:r>
          </a:p>
          <a:p>
            <a:r>
              <a:rPr lang="en-US" altLang="en-US"/>
              <a:t>Not just mapping, can develop modules, such as Flight which is used to track retardant costs at tanker bases.</a:t>
            </a:r>
          </a:p>
          <a:p>
            <a:endParaRPr lang="en-US" altLang="en-US"/>
          </a:p>
          <a:p>
            <a:pPr marL="0" indent="0">
              <a:buNone/>
            </a:pPr>
            <a:r>
              <a:rPr lang="en-US" altLang="en-US"/>
              <a:t>Lightning maps</a:t>
            </a:r>
          </a:p>
          <a:p>
            <a:r>
              <a:rPr lang="en-US" altLang="en-US"/>
              <a:t>EGP is the official source, but there are other resources available</a:t>
            </a:r>
          </a:p>
          <a:p>
            <a:r>
              <a:rPr lang="en-US" altLang="en-US"/>
              <a:t>LightningMaps.org / </a:t>
            </a:r>
            <a:r>
              <a:rPr lang="en-US" altLang="en-US" err="1"/>
              <a:t>Blitzortung</a:t>
            </a:r>
            <a:endParaRPr lang="en-US" altLang="en-US"/>
          </a:p>
          <a:p>
            <a:r>
              <a:rPr lang="en-US" altLang="en-US" err="1"/>
              <a:t>EarthNetworks</a:t>
            </a:r>
            <a:endParaRPr lang="en-US" altLang="en-US"/>
          </a:p>
          <a:p>
            <a:endParaRPr lang="en-US"/>
          </a:p>
        </p:txBody>
      </p:sp>
      <p:sp>
        <p:nvSpPr>
          <p:cNvPr id="4" name="Content Placeholder 2">
            <a:extLst>
              <a:ext uri="{FF2B5EF4-FFF2-40B4-BE49-F238E27FC236}">
                <a16:creationId xmlns:a16="http://schemas.microsoft.com/office/drawing/2014/main" id="{8E29A3C7-2C3F-D313-D0E2-9B2DC8DCA367}"/>
              </a:ext>
            </a:extLst>
          </p:cNvPr>
          <p:cNvSpPr txBox="1">
            <a:spLocks/>
          </p:cNvSpPr>
          <p:nvPr/>
        </p:nvSpPr>
        <p:spPr>
          <a:xfrm>
            <a:off x="4648200" y="1066800"/>
            <a:ext cx="4267200" cy="51816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2000" b="1" kern="1200">
                <a:solidFill>
                  <a:schemeClr val="tx1"/>
                </a:solidFill>
                <a:latin typeface="Verdana" panose="020B0604030504040204" pitchFamily="34" charset="0"/>
                <a:ea typeface="Verdana" panose="020B0604030504040204" pitchFamily="34" charset="0"/>
                <a:cs typeface="+mn-cs"/>
              </a:defRPr>
            </a:lvl1pPr>
            <a:lvl2pPr marL="742950" indent="-285750" algn="l" defTabSz="914400" rtl="0" eaLnBrk="1" latinLnBrk="0" hangingPunct="1">
              <a:spcBef>
                <a:spcPct val="20000"/>
              </a:spcBef>
              <a:buFont typeface="Arial" panose="020B0604020202020204" pitchFamily="34" charset="0"/>
              <a:buChar char="–"/>
              <a:defRPr sz="1800" b="1" kern="1200">
                <a:solidFill>
                  <a:schemeClr val="tx1"/>
                </a:solidFill>
                <a:latin typeface="Verdana" panose="020B0604030504040204" pitchFamily="34" charset="0"/>
                <a:ea typeface="Verdana" panose="020B0604030504040204" pitchFamily="34" charset="0"/>
                <a:cs typeface="+mn-cs"/>
              </a:defRPr>
            </a:lvl2pPr>
            <a:lvl3pPr marL="1143000" indent="-228600" algn="l" defTabSz="914400" rtl="0" eaLnBrk="1" latinLnBrk="0" hangingPunct="1">
              <a:spcBef>
                <a:spcPct val="20000"/>
              </a:spcBef>
              <a:buFont typeface="Arial" panose="020B0604020202020204" pitchFamily="34" charset="0"/>
              <a:buChar char="•"/>
              <a:tabLst>
                <a:tab pos="0" algn="l"/>
              </a:tabLst>
              <a:defRPr sz="1600" b="1" kern="1200">
                <a:solidFill>
                  <a:schemeClr val="tx1"/>
                </a:solidFill>
                <a:latin typeface="Verdana" panose="020B0604030504040204" pitchFamily="34" charset="0"/>
                <a:ea typeface="Verdana" panose="020B0604030504040204" pitchFamily="34" charset="0"/>
                <a:cs typeface="+mn-cs"/>
              </a:defRPr>
            </a:lvl3pPr>
            <a:lvl4pPr marL="16002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4pPr>
            <a:lvl5pPr marL="2057400" indent="-228600" algn="l" defTabSz="914400" rtl="0" eaLnBrk="1" latinLnBrk="0" hangingPunct="1">
              <a:spcBef>
                <a:spcPct val="20000"/>
              </a:spcBef>
              <a:buFont typeface="Arial" panose="020B0604020202020204" pitchFamily="34" charset="0"/>
              <a:buChar char="»"/>
              <a:defRPr sz="1600" b="1" kern="1200">
                <a:solidFill>
                  <a:schemeClr val="tx1"/>
                </a:solidFill>
                <a:latin typeface="Verdana" panose="020B0604030504040204" pitchFamily="34" charset="0"/>
                <a:ea typeface="Verdana" panose="020B0604030504040204" pitchFamily="34" charset="0"/>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spcAft>
                <a:spcPts val="0"/>
              </a:spcAft>
              <a:buNone/>
            </a:pPr>
            <a:r>
              <a:rPr lang="en-US"/>
              <a:t>WIMS – Weather Information Management System</a:t>
            </a:r>
          </a:p>
          <a:p>
            <a:pPr fontAlgn="auto">
              <a:spcAft>
                <a:spcPts val="0"/>
              </a:spcAft>
            </a:pPr>
            <a:r>
              <a:rPr lang="en-US"/>
              <a:t>Will be going away as the new programs get up to speed</a:t>
            </a:r>
          </a:p>
          <a:p>
            <a:pPr fontAlgn="auto">
              <a:spcAft>
                <a:spcPts val="0"/>
              </a:spcAft>
            </a:pPr>
            <a:r>
              <a:rPr lang="en-US"/>
              <a:t>Access weather data and manage RAWS stations</a:t>
            </a:r>
          </a:p>
          <a:p>
            <a:pPr marL="0" indent="0" fontAlgn="auto">
              <a:spcAft>
                <a:spcPts val="0"/>
              </a:spcAft>
              <a:buNone/>
            </a:pPr>
            <a:r>
              <a:rPr lang="en-US"/>
              <a:t>FEMS – Fire Environment Mapping System</a:t>
            </a:r>
          </a:p>
          <a:p>
            <a:pPr fontAlgn="auto">
              <a:spcAft>
                <a:spcPts val="0"/>
              </a:spcAft>
            </a:pPr>
            <a:r>
              <a:rPr lang="en-US"/>
              <a:t>Visual Representation of observed and forecasted weather.</a:t>
            </a:r>
          </a:p>
          <a:p>
            <a:pPr fontAlgn="auto">
              <a:spcAft>
                <a:spcPts val="0"/>
              </a:spcAft>
            </a:pPr>
            <a:r>
              <a:rPr lang="en-US"/>
              <a:t>Contains Fuel Moisture Data, such as that which used to be housed in the National Fuel Moisture Database.</a:t>
            </a:r>
          </a:p>
          <a:p>
            <a:pPr marL="0" indent="0" fontAlgn="auto">
              <a:spcAft>
                <a:spcPts val="0"/>
              </a:spcAft>
              <a:buNone/>
            </a:pPr>
            <a:r>
              <a:rPr lang="en-US" err="1"/>
              <a:t>WXx</a:t>
            </a:r>
            <a:r>
              <a:rPr lang="en-US"/>
              <a:t> – Weather Module</a:t>
            </a:r>
          </a:p>
          <a:p>
            <a:pPr fontAlgn="auto">
              <a:spcAft>
                <a:spcPts val="0"/>
              </a:spcAft>
            </a:pPr>
            <a:r>
              <a:rPr lang="en-US"/>
              <a:t>New location to manage the RAWS.</a:t>
            </a:r>
          </a:p>
        </p:txBody>
      </p:sp>
      <p:cxnSp>
        <p:nvCxnSpPr>
          <p:cNvPr id="5" name="Straight Connector 4">
            <a:extLst>
              <a:ext uri="{FF2B5EF4-FFF2-40B4-BE49-F238E27FC236}">
                <a16:creationId xmlns:a16="http://schemas.microsoft.com/office/drawing/2014/main" id="{AF93A88B-AEC9-4E56-920A-E0B678C44766}"/>
              </a:ext>
            </a:extLst>
          </p:cNvPr>
          <p:cNvCxnSpPr>
            <a:cxnSpLocks/>
          </p:cNvCxnSpPr>
          <p:nvPr/>
        </p:nvCxnSpPr>
        <p:spPr>
          <a:xfrm>
            <a:off x="4495800" y="914400"/>
            <a:ext cx="0" cy="5715000"/>
          </a:xfrm>
          <a:prstGeom prst="line">
            <a:avLst/>
          </a:prstGeom>
          <a:ln w="190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98238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104B81-7A61-588B-7E7D-DDA1F0E8B366}"/>
              </a:ext>
            </a:extLst>
          </p:cNvPr>
          <p:cNvSpPr>
            <a:spLocks noGrp="1"/>
          </p:cNvSpPr>
          <p:nvPr>
            <p:ph type="title"/>
          </p:nvPr>
        </p:nvSpPr>
        <p:spPr/>
        <p:txBody>
          <a:bodyPr/>
          <a:lstStyle/>
          <a:p>
            <a:r>
              <a:rPr lang="en-US"/>
              <a:t>Intelligence Gathering Exercise</a:t>
            </a:r>
          </a:p>
        </p:txBody>
      </p:sp>
      <p:sp>
        <p:nvSpPr>
          <p:cNvPr id="3" name="Content Placeholder 2">
            <a:extLst>
              <a:ext uri="{FF2B5EF4-FFF2-40B4-BE49-F238E27FC236}">
                <a16:creationId xmlns:a16="http://schemas.microsoft.com/office/drawing/2014/main" id="{77D5C58D-CE6E-00C2-5A9C-9F953D2D6D7D}"/>
              </a:ext>
            </a:extLst>
          </p:cNvPr>
          <p:cNvSpPr>
            <a:spLocks noGrp="1"/>
          </p:cNvSpPr>
          <p:nvPr>
            <p:ph sz="quarter" idx="12"/>
          </p:nvPr>
        </p:nvSpPr>
        <p:spPr/>
        <p:txBody>
          <a:bodyPr/>
          <a:lstStyle/>
          <a:p>
            <a:pPr marL="0" indent="0">
              <a:buNone/>
            </a:pPr>
            <a:r>
              <a:rPr lang="en-US" altLang="en-US" sz="2000">
                <a:cs typeface="Times New Roman" panose="02020603050405020304" pitchFamily="18" charset="0"/>
              </a:rPr>
              <a:t>You’ve come back to the IA office from lunch at 14:35.  The Initial Attack Office is a Zone Dispatch in Southeast Arizona.  The FMO is Louie Pope, and he is currently walking up to Silver Peak Lookout near the center of the forest.  The other IA dispatcher you are working with is Sandy Nelson.  She is currently entering data on the computer and is on the phone.  </a:t>
            </a:r>
            <a:r>
              <a:rPr lang="en-US" altLang="en-US">
                <a:cs typeface="Times New Roman" panose="02020603050405020304" pitchFamily="18" charset="0"/>
              </a:rPr>
              <a:t>See the following log and answer the questions as they relate to Intelligence. </a:t>
            </a:r>
            <a:endParaRPr lang="en-US"/>
          </a:p>
        </p:txBody>
      </p:sp>
    </p:spTree>
    <p:extLst>
      <p:ext uri="{BB962C8B-B14F-4D97-AF65-F5344CB8AC3E}">
        <p14:creationId xmlns:p14="http://schemas.microsoft.com/office/powerpoint/2010/main" val="19478660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4B29A-6AD1-9BEA-419F-F567978F9593}"/>
              </a:ext>
            </a:extLst>
          </p:cNvPr>
          <p:cNvSpPr>
            <a:spLocks noGrp="1"/>
          </p:cNvSpPr>
          <p:nvPr>
            <p:ph type="title"/>
          </p:nvPr>
        </p:nvSpPr>
        <p:spPr/>
        <p:txBody>
          <a:bodyPr/>
          <a:lstStyle/>
          <a:p>
            <a:r>
              <a:rPr lang="en-US"/>
              <a:t>Exercise Continued</a:t>
            </a:r>
          </a:p>
        </p:txBody>
      </p:sp>
      <p:sp>
        <p:nvSpPr>
          <p:cNvPr id="3" name="Content Placeholder 2">
            <a:extLst>
              <a:ext uri="{FF2B5EF4-FFF2-40B4-BE49-F238E27FC236}">
                <a16:creationId xmlns:a16="http://schemas.microsoft.com/office/drawing/2014/main" id="{D5E868EC-EA8F-86AE-4EC6-5796DF30FE62}"/>
              </a:ext>
            </a:extLst>
          </p:cNvPr>
          <p:cNvSpPr>
            <a:spLocks noGrp="1"/>
          </p:cNvSpPr>
          <p:nvPr>
            <p:ph sz="quarter" idx="12"/>
          </p:nvPr>
        </p:nvSpPr>
        <p:spPr>
          <a:xfrm>
            <a:off x="228600" y="3810000"/>
            <a:ext cx="8686800" cy="2667000"/>
          </a:xfrm>
        </p:spPr>
        <p:txBody>
          <a:bodyPr/>
          <a:lstStyle/>
          <a:p>
            <a:pPr eaLnBrk="1" hangingPunct="1">
              <a:lnSpc>
                <a:spcPct val="90000"/>
              </a:lnSpc>
              <a:spcAft>
                <a:spcPct val="25000"/>
              </a:spcAft>
            </a:pPr>
            <a:r>
              <a:rPr lang="en-US" altLang="en-US"/>
              <a:t>What three pieces of information are the most important?</a:t>
            </a:r>
          </a:p>
          <a:p>
            <a:pPr eaLnBrk="1" hangingPunct="1">
              <a:lnSpc>
                <a:spcPct val="90000"/>
              </a:lnSpc>
              <a:spcAft>
                <a:spcPct val="25000"/>
              </a:spcAft>
            </a:pPr>
            <a:r>
              <a:rPr lang="en-US" altLang="en-US"/>
              <a:t>What other information would be helpful for making decisions?</a:t>
            </a:r>
          </a:p>
          <a:p>
            <a:pPr eaLnBrk="1" hangingPunct="1">
              <a:lnSpc>
                <a:spcPct val="90000"/>
              </a:lnSpc>
              <a:spcAft>
                <a:spcPct val="25000"/>
              </a:spcAft>
            </a:pPr>
            <a:r>
              <a:rPr lang="en-US" altLang="en-US"/>
              <a:t>What can you deduce from the information?</a:t>
            </a:r>
          </a:p>
          <a:p>
            <a:pPr eaLnBrk="1" hangingPunct="1">
              <a:lnSpc>
                <a:spcPct val="90000"/>
              </a:lnSpc>
              <a:spcAft>
                <a:spcPct val="25000"/>
              </a:spcAft>
            </a:pPr>
            <a:r>
              <a:rPr lang="en-US" altLang="en-US"/>
              <a:t>The FMO calls in and wants an analysis of the situation.  What do you tell him?</a:t>
            </a:r>
          </a:p>
          <a:p>
            <a:endParaRPr lang="en-US"/>
          </a:p>
        </p:txBody>
      </p:sp>
      <p:pic>
        <p:nvPicPr>
          <p:cNvPr id="5" name="Picture 4">
            <a:extLst>
              <a:ext uri="{FF2B5EF4-FFF2-40B4-BE49-F238E27FC236}">
                <a16:creationId xmlns:a16="http://schemas.microsoft.com/office/drawing/2014/main" id="{C72DF92F-CF49-00E6-BFA0-0ADB66AC002F}"/>
              </a:ext>
            </a:extLst>
          </p:cNvPr>
          <p:cNvPicPr>
            <a:picLocks noChangeAspect="1"/>
          </p:cNvPicPr>
          <p:nvPr/>
        </p:nvPicPr>
        <p:blipFill>
          <a:blip r:embed="rId2"/>
          <a:stretch>
            <a:fillRect/>
          </a:stretch>
        </p:blipFill>
        <p:spPr>
          <a:xfrm>
            <a:off x="1828800" y="996822"/>
            <a:ext cx="5122079" cy="2670719"/>
          </a:xfrm>
          <a:prstGeom prst="rect">
            <a:avLst/>
          </a:prstGeom>
        </p:spPr>
      </p:pic>
    </p:spTree>
    <p:extLst>
      <p:ext uri="{BB962C8B-B14F-4D97-AF65-F5344CB8AC3E}">
        <p14:creationId xmlns:p14="http://schemas.microsoft.com/office/powerpoint/2010/main" val="16759633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28971A-4817-4DB5-10C0-D2BE575C37E1}"/>
              </a:ext>
            </a:extLst>
          </p:cNvPr>
          <p:cNvSpPr>
            <a:spLocks noGrp="1"/>
          </p:cNvSpPr>
          <p:nvPr>
            <p:ph type="title"/>
          </p:nvPr>
        </p:nvSpPr>
        <p:spPr/>
        <p:txBody>
          <a:bodyPr/>
          <a:lstStyle/>
          <a:p>
            <a:r>
              <a:rPr lang="en-US"/>
              <a:t>Information</a:t>
            </a:r>
          </a:p>
        </p:txBody>
      </p:sp>
      <p:sp>
        <p:nvSpPr>
          <p:cNvPr id="3" name="Content Placeholder 2">
            <a:extLst>
              <a:ext uri="{FF2B5EF4-FFF2-40B4-BE49-F238E27FC236}">
                <a16:creationId xmlns:a16="http://schemas.microsoft.com/office/drawing/2014/main" id="{3DC1CDBE-4CCA-7C11-FD63-B0425B848F1B}"/>
              </a:ext>
            </a:extLst>
          </p:cNvPr>
          <p:cNvSpPr>
            <a:spLocks noGrp="1"/>
          </p:cNvSpPr>
          <p:nvPr>
            <p:ph sz="quarter" idx="12"/>
          </p:nvPr>
        </p:nvSpPr>
        <p:spPr/>
        <p:txBody>
          <a:bodyPr vert="horz" lIns="91440" tIns="45720" rIns="91440" bIns="45720" rtlCol="0" anchor="t">
            <a:normAutofit/>
          </a:bodyPr>
          <a:lstStyle/>
          <a:p>
            <a:pPr eaLnBrk="1" hangingPunct="1">
              <a:lnSpc>
                <a:spcPct val="90000"/>
              </a:lnSpc>
            </a:pPr>
            <a:r>
              <a:rPr lang="en-US" altLang="en-US" sz="3000"/>
              <a:t>Information is defined as a variety of facts or details.</a:t>
            </a:r>
          </a:p>
          <a:p>
            <a:pPr eaLnBrk="1" hangingPunct="1">
              <a:lnSpc>
                <a:spcPct val="90000"/>
              </a:lnSpc>
            </a:pPr>
            <a:r>
              <a:rPr lang="en-US" altLang="en-US" sz="3000"/>
              <a:t>Information sources:</a:t>
            </a:r>
          </a:p>
          <a:p>
            <a:pPr lvl="1" eaLnBrk="1" hangingPunct="1">
              <a:lnSpc>
                <a:spcPct val="90000"/>
              </a:lnSpc>
            </a:pPr>
            <a:r>
              <a:rPr lang="en-US" altLang="en-US" sz="2600"/>
              <a:t>Manuals and </a:t>
            </a:r>
            <a:br>
              <a:rPr lang="en-US" altLang="en-US" sz="2600"/>
            </a:br>
            <a:r>
              <a:rPr lang="en-US" altLang="en-US" sz="2600"/>
              <a:t>user guides</a:t>
            </a:r>
          </a:p>
          <a:p>
            <a:pPr lvl="1" eaLnBrk="1" hangingPunct="1">
              <a:lnSpc>
                <a:spcPct val="90000"/>
              </a:lnSpc>
            </a:pPr>
            <a:r>
              <a:rPr lang="en-US" altLang="en-US" sz="2600"/>
              <a:t>Operating Plans</a:t>
            </a:r>
          </a:p>
          <a:p>
            <a:pPr lvl="1" eaLnBrk="1" hangingPunct="1">
              <a:lnSpc>
                <a:spcPct val="90000"/>
              </a:lnSpc>
            </a:pPr>
            <a:r>
              <a:rPr lang="en-US" altLang="en-US" sz="2600"/>
              <a:t>Agreements</a:t>
            </a:r>
          </a:p>
          <a:p>
            <a:pPr lvl="1" eaLnBrk="1" hangingPunct="1">
              <a:lnSpc>
                <a:spcPct val="90000"/>
              </a:lnSpc>
            </a:pPr>
            <a:r>
              <a:rPr lang="en-US" altLang="en-US" sz="2600"/>
              <a:t>Radio logs</a:t>
            </a:r>
          </a:p>
          <a:p>
            <a:pPr lvl="1" eaLnBrk="1" hangingPunct="1">
              <a:lnSpc>
                <a:spcPct val="90000"/>
              </a:lnSpc>
            </a:pPr>
            <a:r>
              <a:rPr lang="en-US" altLang="en-US" sz="2600"/>
              <a:t>Maps</a:t>
            </a:r>
          </a:p>
          <a:p>
            <a:pPr marL="457200" lvl="1" indent="0" eaLnBrk="1" hangingPunct="1">
              <a:lnSpc>
                <a:spcPct val="90000"/>
              </a:lnSpc>
              <a:buNone/>
            </a:pPr>
            <a:r>
              <a:rPr lang="en-US" altLang="en-US" sz="2600">
                <a:latin typeface="Verdana"/>
                <a:ea typeface="Verdana"/>
              </a:rPr>
              <a:t>And more…</a:t>
            </a:r>
          </a:p>
          <a:p>
            <a:endParaRPr lang="en-US"/>
          </a:p>
        </p:txBody>
      </p:sp>
      <p:pic>
        <p:nvPicPr>
          <p:cNvPr id="4" name="Picture 6">
            <a:extLst>
              <a:ext uri="{FF2B5EF4-FFF2-40B4-BE49-F238E27FC236}">
                <a16:creationId xmlns:a16="http://schemas.microsoft.com/office/drawing/2014/main" id="{D7F9A8A8-4776-3FB0-5ABC-8F50473DC3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429000"/>
            <a:ext cx="30480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473857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76764-21BE-2CB2-2155-7F136DAD166D}"/>
              </a:ext>
            </a:extLst>
          </p:cNvPr>
          <p:cNvSpPr>
            <a:spLocks noGrp="1"/>
          </p:cNvSpPr>
          <p:nvPr>
            <p:ph type="title"/>
          </p:nvPr>
        </p:nvSpPr>
        <p:spPr/>
        <p:txBody>
          <a:bodyPr/>
          <a:lstStyle/>
          <a:p>
            <a:r>
              <a:rPr lang="en-US"/>
              <a:t>Information Flow</a:t>
            </a:r>
          </a:p>
        </p:txBody>
      </p:sp>
      <p:sp>
        <p:nvSpPr>
          <p:cNvPr id="3" name="Content Placeholder 2">
            <a:extLst>
              <a:ext uri="{FF2B5EF4-FFF2-40B4-BE49-F238E27FC236}">
                <a16:creationId xmlns:a16="http://schemas.microsoft.com/office/drawing/2014/main" id="{916A0F22-8992-ECA6-70C5-7B8AB7471CB6}"/>
              </a:ext>
            </a:extLst>
          </p:cNvPr>
          <p:cNvSpPr>
            <a:spLocks noGrp="1"/>
          </p:cNvSpPr>
          <p:nvPr>
            <p:ph sz="quarter" idx="12"/>
          </p:nvPr>
        </p:nvSpPr>
        <p:spPr/>
        <p:txBody>
          <a:bodyPr/>
          <a:lstStyle/>
          <a:p>
            <a:pPr eaLnBrk="1" hangingPunct="1">
              <a:lnSpc>
                <a:spcPct val="150000"/>
              </a:lnSpc>
              <a:defRPr/>
            </a:pPr>
            <a:r>
              <a:rPr lang="en-US" altLang="en-US"/>
              <a:t>Capture it</a:t>
            </a:r>
          </a:p>
          <a:p>
            <a:pPr eaLnBrk="1" hangingPunct="1">
              <a:lnSpc>
                <a:spcPct val="150000"/>
              </a:lnSpc>
              <a:defRPr/>
            </a:pPr>
            <a:r>
              <a:rPr lang="en-US" altLang="en-US"/>
              <a:t>Categorize it</a:t>
            </a:r>
          </a:p>
          <a:p>
            <a:pPr eaLnBrk="1" hangingPunct="1">
              <a:lnSpc>
                <a:spcPct val="150000"/>
              </a:lnSpc>
              <a:defRPr/>
            </a:pPr>
            <a:r>
              <a:rPr lang="en-US" altLang="en-US"/>
              <a:t>Direct it</a:t>
            </a:r>
          </a:p>
          <a:p>
            <a:pPr eaLnBrk="1" hangingPunct="1">
              <a:lnSpc>
                <a:spcPct val="150000"/>
              </a:lnSpc>
              <a:defRPr/>
            </a:pPr>
            <a:r>
              <a:rPr lang="en-US" altLang="en-US"/>
              <a:t>Document it</a:t>
            </a:r>
          </a:p>
          <a:p>
            <a:pPr lvl="1" eaLnBrk="1" hangingPunct="1">
              <a:lnSpc>
                <a:spcPct val="150000"/>
              </a:lnSpc>
              <a:defRPr/>
            </a:pPr>
            <a:r>
              <a:rPr lang="en-US" altLang="en-US"/>
              <a:t>Remember what we always say in dispatch: If you don’t write it down, it never happened!</a:t>
            </a:r>
          </a:p>
          <a:p>
            <a:pPr eaLnBrk="1" hangingPunct="1">
              <a:lnSpc>
                <a:spcPct val="150000"/>
              </a:lnSpc>
              <a:defRPr/>
            </a:pPr>
            <a:r>
              <a:rPr lang="en-US" altLang="en-US"/>
              <a:t>Pass it on</a:t>
            </a:r>
          </a:p>
          <a:p>
            <a:endParaRPr lang="en-US"/>
          </a:p>
        </p:txBody>
      </p:sp>
      <p:pic>
        <p:nvPicPr>
          <p:cNvPr id="5" name="Picture 4">
            <a:extLst>
              <a:ext uri="{FF2B5EF4-FFF2-40B4-BE49-F238E27FC236}">
                <a16:creationId xmlns:a16="http://schemas.microsoft.com/office/drawing/2014/main" id="{DDB04680-CD53-2C91-C214-EF4A232D44C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84800" y="3799668"/>
            <a:ext cx="3530600" cy="268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7641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2A3E7A-7D88-CB85-66C3-EE3809465B7B}"/>
              </a:ext>
            </a:extLst>
          </p:cNvPr>
          <p:cNvSpPr>
            <a:spLocks noGrp="1"/>
          </p:cNvSpPr>
          <p:nvPr>
            <p:ph type="title"/>
          </p:nvPr>
        </p:nvSpPr>
        <p:spPr/>
        <p:txBody>
          <a:bodyPr/>
          <a:lstStyle/>
          <a:p>
            <a:r>
              <a:rPr lang="en-US"/>
              <a:t>Information Utilization</a:t>
            </a:r>
          </a:p>
        </p:txBody>
      </p:sp>
      <p:sp>
        <p:nvSpPr>
          <p:cNvPr id="3" name="Content Placeholder 2">
            <a:extLst>
              <a:ext uri="{FF2B5EF4-FFF2-40B4-BE49-F238E27FC236}">
                <a16:creationId xmlns:a16="http://schemas.microsoft.com/office/drawing/2014/main" id="{CE031834-AE48-4178-4341-4BA46496AD35}"/>
              </a:ext>
            </a:extLst>
          </p:cNvPr>
          <p:cNvSpPr>
            <a:spLocks noGrp="1"/>
          </p:cNvSpPr>
          <p:nvPr>
            <p:ph sz="quarter" idx="12"/>
          </p:nvPr>
        </p:nvSpPr>
        <p:spPr/>
        <p:txBody>
          <a:bodyPr vert="horz" lIns="91440" tIns="45720" rIns="91440" bIns="45720" rtlCol="0" anchor="t">
            <a:normAutofit/>
          </a:bodyPr>
          <a:lstStyle/>
          <a:p>
            <a:pPr eaLnBrk="1" hangingPunct="1">
              <a:lnSpc>
                <a:spcPct val="120000"/>
              </a:lnSpc>
            </a:pPr>
            <a:r>
              <a:rPr lang="en-US" altLang="en-US"/>
              <a:t>Required for reports</a:t>
            </a:r>
          </a:p>
          <a:p>
            <a:pPr eaLnBrk="1" hangingPunct="1">
              <a:lnSpc>
                <a:spcPct val="120000"/>
              </a:lnSpc>
            </a:pPr>
            <a:r>
              <a:rPr lang="en-US" altLang="en-US"/>
              <a:t>Prioritizing resource allocation</a:t>
            </a:r>
          </a:p>
          <a:p>
            <a:pPr eaLnBrk="1" hangingPunct="1">
              <a:lnSpc>
                <a:spcPct val="120000"/>
              </a:lnSpc>
            </a:pPr>
            <a:r>
              <a:rPr lang="en-US" altLang="en-US"/>
              <a:t>Others need to know</a:t>
            </a:r>
          </a:p>
          <a:p>
            <a:pPr>
              <a:lnSpc>
                <a:spcPct val="120000"/>
              </a:lnSpc>
            </a:pPr>
            <a:r>
              <a:rPr lang="en-US" altLang="en-US">
                <a:latin typeface="Verdana"/>
                <a:ea typeface="Verdana"/>
              </a:rPr>
              <a:t>Helpful for others to know</a:t>
            </a:r>
          </a:p>
          <a:p>
            <a:pPr eaLnBrk="1" hangingPunct="1">
              <a:lnSpc>
                <a:spcPct val="120000"/>
              </a:lnSpc>
            </a:pPr>
            <a:r>
              <a:rPr lang="en-US" altLang="en-US"/>
              <a:t>Can be used to develop intelligence</a:t>
            </a:r>
          </a:p>
          <a:p>
            <a:endParaRPr lang="en-US"/>
          </a:p>
        </p:txBody>
      </p:sp>
    </p:spTree>
    <p:extLst>
      <p:ext uri="{BB962C8B-B14F-4D97-AF65-F5344CB8AC3E}">
        <p14:creationId xmlns:p14="http://schemas.microsoft.com/office/powerpoint/2010/main" val="947010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6723E2-2AD7-1007-7E3A-E77F4C4509E6}"/>
              </a:ext>
            </a:extLst>
          </p:cNvPr>
          <p:cNvSpPr>
            <a:spLocks noGrp="1"/>
          </p:cNvSpPr>
          <p:nvPr>
            <p:ph type="title"/>
          </p:nvPr>
        </p:nvSpPr>
        <p:spPr/>
        <p:txBody>
          <a:bodyPr/>
          <a:lstStyle/>
          <a:p>
            <a:r>
              <a:rPr lang="en-US"/>
              <a:t>Analysis</a:t>
            </a:r>
          </a:p>
        </p:txBody>
      </p:sp>
      <p:sp>
        <p:nvSpPr>
          <p:cNvPr id="3" name="Content Placeholder 2">
            <a:extLst>
              <a:ext uri="{FF2B5EF4-FFF2-40B4-BE49-F238E27FC236}">
                <a16:creationId xmlns:a16="http://schemas.microsoft.com/office/drawing/2014/main" id="{39A98C6B-E0C7-E9B1-252C-9B0629D1BCDE}"/>
              </a:ext>
            </a:extLst>
          </p:cNvPr>
          <p:cNvSpPr>
            <a:spLocks noGrp="1"/>
          </p:cNvSpPr>
          <p:nvPr>
            <p:ph sz="quarter" idx="12"/>
          </p:nvPr>
        </p:nvSpPr>
        <p:spPr/>
        <p:txBody>
          <a:bodyPr/>
          <a:lstStyle/>
          <a:p>
            <a:pPr eaLnBrk="1" hangingPunct="1">
              <a:spcAft>
                <a:spcPct val="40000"/>
              </a:spcAft>
            </a:pPr>
            <a:r>
              <a:rPr lang="en-US" altLang="en-US"/>
              <a:t>Analysis – </a:t>
            </a:r>
            <a:r>
              <a:rPr lang="en-US" altLang="en-US">
                <a:cs typeface="Times New Roman" panose="02020603050405020304" pitchFamily="18" charset="0"/>
              </a:rPr>
              <a:t>A process of determining the value and use of information.</a:t>
            </a:r>
            <a:endParaRPr lang="en-US" altLang="en-US"/>
          </a:p>
          <a:p>
            <a:pPr eaLnBrk="1" hangingPunct="1"/>
            <a:r>
              <a:rPr lang="en-US" altLang="en-US"/>
              <a:t>Examples:</a:t>
            </a:r>
          </a:p>
          <a:p>
            <a:pPr lvl="1" eaLnBrk="1" hangingPunct="1"/>
            <a:r>
              <a:rPr lang="en-US" altLang="en-US"/>
              <a:t>Long and short term trend analysis</a:t>
            </a:r>
          </a:p>
          <a:p>
            <a:pPr lvl="1" eaLnBrk="1" hangingPunct="1"/>
            <a:r>
              <a:rPr lang="en-US" altLang="en-US"/>
              <a:t>Validation of staffing levels</a:t>
            </a:r>
          </a:p>
          <a:p>
            <a:pPr lvl="1" eaLnBrk="1" hangingPunct="1"/>
            <a:r>
              <a:rPr lang="en-US" altLang="en-US"/>
              <a:t>Current vs. historic conditions </a:t>
            </a:r>
            <a:br>
              <a:rPr lang="en-US" altLang="en-US"/>
            </a:br>
            <a:r>
              <a:rPr lang="en-US" altLang="en-US"/>
              <a:t>(pocket cards)</a:t>
            </a:r>
          </a:p>
          <a:p>
            <a:endParaRPr lang="en-US"/>
          </a:p>
        </p:txBody>
      </p:sp>
      <p:pic>
        <p:nvPicPr>
          <p:cNvPr id="5" name="Picture 4">
            <a:extLst>
              <a:ext uri="{FF2B5EF4-FFF2-40B4-BE49-F238E27FC236}">
                <a16:creationId xmlns:a16="http://schemas.microsoft.com/office/drawing/2014/main" id="{F235732C-980A-A00D-6A07-CBA3BBEC3FCA}"/>
              </a:ext>
            </a:extLst>
          </p:cNvPr>
          <p:cNvPicPr>
            <a:picLocks noChangeAspect="1"/>
          </p:cNvPicPr>
          <p:nvPr/>
        </p:nvPicPr>
        <p:blipFill>
          <a:blip r:embed="rId2"/>
          <a:stretch>
            <a:fillRect/>
          </a:stretch>
        </p:blipFill>
        <p:spPr>
          <a:xfrm>
            <a:off x="4114800" y="3352800"/>
            <a:ext cx="4419600" cy="3144894"/>
          </a:xfrm>
          <a:prstGeom prst="rect">
            <a:avLst/>
          </a:prstGeom>
        </p:spPr>
      </p:pic>
    </p:spTree>
    <p:extLst>
      <p:ext uri="{BB962C8B-B14F-4D97-AF65-F5344CB8AC3E}">
        <p14:creationId xmlns:p14="http://schemas.microsoft.com/office/powerpoint/2010/main" val="2712064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C0998-E8D9-9E8C-BE93-3E2229290BCC}"/>
              </a:ext>
            </a:extLst>
          </p:cNvPr>
          <p:cNvSpPr>
            <a:spLocks noGrp="1"/>
          </p:cNvSpPr>
          <p:nvPr>
            <p:ph type="title"/>
          </p:nvPr>
        </p:nvSpPr>
        <p:spPr/>
        <p:txBody>
          <a:bodyPr/>
          <a:lstStyle/>
          <a:p>
            <a:r>
              <a:rPr lang="en-US"/>
              <a:t>ERC Example</a:t>
            </a:r>
          </a:p>
        </p:txBody>
      </p:sp>
      <p:sp>
        <p:nvSpPr>
          <p:cNvPr id="3" name="Content Placeholder 2">
            <a:extLst>
              <a:ext uri="{FF2B5EF4-FFF2-40B4-BE49-F238E27FC236}">
                <a16:creationId xmlns:a16="http://schemas.microsoft.com/office/drawing/2014/main" id="{ECC40DCA-5B5F-5BC6-F71A-3AA292F51723}"/>
              </a:ext>
            </a:extLst>
          </p:cNvPr>
          <p:cNvSpPr>
            <a:spLocks noGrp="1"/>
          </p:cNvSpPr>
          <p:nvPr>
            <p:ph sz="quarter" idx="12"/>
          </p:nvPr>
        </p:nvSpPr>
        <p:spPr/>
        <p:txBody>
          <a:bodyPr vert="horz" lIns="91440" tIns="45720" rIns="91440" bIns="45720" rtlCol="0" anchor="t">
            <a:normAutofit/>
          </a:bodyPr>
          <a:lstStyle/>
          <a:p>
            <a:pPr marL="0" indent="0">
              <a:buNone/>
            </a:pPr>
            <a:r>
              <a:rPr lang="en-US" sz="1800">
                <a:latin typeface="Verdana"/>
                <a:ea typeface="Verdana"/>
              </a:rPr>
              <a:t>Here is an ERC chart for PSA SW13 including the Cedar RAWS.</a:t>
            </a:r>
            <a:endParaRPr lang="en-US" sz="1800" b="0">
              <a:latin typeface="Verdana"/>
              <a:ea typeface="Verdana"/>
            </a:endParaRPr>
          </a:p>
          <a:p>
            <a:endParaRPr lang="en-US" sz="1500" b="0">
              <a:latin typeface="Verdana"/>
              <a:ea typeface="Verdana"/>
            </a:endParaRPr>
          </a:p>
          <a:p>
            <a:r>
              <a:rPr lang="en-US" altLang="en-US">
                <a:latin typeface="Verdana"/>
                <a:ea typeface="Verdana"/>
              </a:rPr>
              <a:t>If the ERC at Cedar RAWS was 47 last week, is that significant? What about if the ERC was at the 88</a:t>
            </a:r>
            <a:r>
              <a:rPr lang="en-US" altLang="en-US" baseline="30000">
                <a:latin typeface="Verdana"/>
                <a:ea typeface="Verdana"/>
              </a:rPr>
              <a:t>th</a:t>
            </a:r>
            <a:r>
              <a:rPr lang="en-US" altLang="en-US">
                <a:latin typeface="Verdana"/>
                <a:ea typeface="Verdana"/>
              </a:rPr>
              <a:t> percentile?</a:t>
            </a:r>
            <a:endParaRPr lang="en-US">
              <a:latin typeface="Verdana"/>
              <a:ea typeface="Verdana"/>
            </a:endParaRPr>
          </a:p>
          <a:p>
            <a:r>
              <a:rPr lang="en-US" altLang="en-US"/>
              <a:t>What is a PSA?</a:t>
            </a:r>
          </a:p>
          <a:p>
            <a:pPr marL="0" indent="0">
              <a:buNone/>
            </a:pPr>
            <a:endParaRPr lang="en-US">
              <a:latin typeface="Verdana"/>
              <a:ea typeface="Verdana"/>
            </a:endParaRPr>
          </a:p>
          <a:p>
            <a:pPr marL="0" indent="0">
              <a:buNone/>
            </a:pPr>
            <a:endParaRPr lang="en-US"/>
          </a:p>
        </p:txBody>
      </p:sp>
      <p:pic>
        <p:nvPicPr>
          <p:cNvPr id="4" name="Content Placeholder 7" descr="A graph of different colored lines&#10;&#10;Description automatically generated">
            <a:extLst>
              <a:ext uri="{FF2B5EF4-FFF2-40B4-BE49-F238E27FC236}">
                <a16:creationId xmlns:a16="http://schemas.microsoft.com/office/drawing/2014/main" id="{4B4666E8-1816-CE56-A7B9-BD5A23A9395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3870702" y="2753533"/>
            <a:ext cx="5148020" cy="3825498"/>
          </a:xfrm>
          <a:prstGeom prst="rect">
            <a:avLst/>
          </a:prstGeom>
        </p:spPr>
      </p:pic>
    </p:spTree>
    <p:extLst>
      <p:ext uri="{BB962C8B-B14F-4D97-AF65-F5344CB8AC3E}">
        <p14:creationId xmlns:p14="http://schemas.microsoft.com/office/powerpoint/2010/main" val="2960570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C7E96-68B1-94CC-262E-733BE639EF27}"/>
              </a:ext>
            </a:extLst>
          </p:cNvPr>
          <p:cNvSpPr>
            <a:spLocks noGrp="1"/>
          </p:cNvSpPr>
          <p:nvPr>
            <p:ph type="title"/>
          </p:nvPr>
        </p:nvSpPr>
        <p:spPr/>
        <p:txBody>
          <a:bodyPr/>
          <a:lstStyle/>
          <a:p>
            <a:r>
              <a:rPr lang="en-US"/>
              <a:t>What is Intelligence?</a:t>
            </a:r>
          </a:p>
        </p:txBody>
      </p:sp>
      <p:sp>
        <p:nvSpPr>
          <p:cNvPr id="3" name="Content Placeholder 2">
            <a:extLst>
              <a:ext uri="{FF2B5EF4-FFF2-40B4-BE49-F238E27FC236}">
                <a16:creationId xmlns:a16="http://schemas.microsoft.com/office/drawing/2014/main" id="{7BE7E51F-3DFF-FAA2-4D69-E9B56D84D68C}"/>
              </a:ext>
            </a:extLst>
          </p:cNvPr>
          <p:cNvSpPr>
            <a:spLocks noGrp="1"/>
          </p:cNvSpPr>
          <p:nvPr>
            <p:ph sz="quarter" idx="12"/>
          </p:nvPr>
        </p:nvSpPr>
        <p:spPr/>
        <p:txBody>
          <a:bodyPr vert="horz" lIns="91440" tIns="45720" rIns="91440" bIns="45720" rtlCol="0" anchor="t">
            <a:normAutofit/>
          </a:bodyPr>
          <a:lstStyle/>
          <a:p>
            <a:pPr eaLnBrk="1" hangingPunct="1"/>
            <a:r>
              <a:rPr lang="en-US" altLang="en-US">
                <a:cs typeface="Times New Roman" panose="02020603050405020304" pitchFamily="18" charset="0"/>
              </a:rPr>
              <a:t>Intelligence - Information that has been analyzed for its application to the current situation.</a:t>
            </a:r>
          </a:p>
          <a:p>
            <a:pPr marL="0" indent="0">
              <a:buNone/>
            </a:pPr>
            <a:endParaRPr lang="en-US" altLang="en-US">
              <a:latin typeface="Verdana"/>
              <a:ea typeface="Verdana"/>
              <a:cs typeface="Times New Roman"/>
            </a:endParaRPr>
          </a:p>
          <a:p>
            <a:pPr eaLnBrk="1" hangingPunct="1"/>
            <a:r>
              <a:rPr lang="en-US" altLang="en-US">
                <a:cs typeface="Times New Roman" panose="02020603050405020304" pitchFamily="18" charset="0"/>
              </a:rPr>
              <a:t>Why do we need Intelligence?</a:t>
            </a:r>
          </a:p>
          <a:p>
            <a:endParaRPr lang="en-US" altLang="en-US">
              <a:latin typeface="Verdana"/>
              <a:ea typeface="Verdana"/>
              <a:cs typeface="Times New Roman"/>
            </a:endParaRPr>
          </a:p>
          <a:p>
            <a:pPr eaLnBrk="1" hangingPunct="1"/>
            <a:r>
              <a:rPr lang="en-US" altLang="en-US">
                <a:cs typeface="Times New Roman" panose="02020603050405020304" pitchFamily="18" charset="0"/>
              </a:rPr>
              <a:t>Examples of Intelligence:</a:t>
            </a:r>
          </a:p>
          <a:p>
            <a:pPr lvl="1" eaLnBrk="1" hangingPunct="1"/>
            <a:r>
              <a:rPr lang="en-US" altLang="en-US"/>
              <a:t>Synopsis of a weather forecast</a:t>
            </a:r>
          </a:p>
          <a:p>
            <a:pPr lvl="1" eaLnBrk="1" hangingPunct="1"/>
            <a:r>
              <a:rPr lang="en-US" altLang="en-US"/>
              <a:t>Resource status</a:t>
            </a:r>
          </a:p>
          <a:p>
            <a:pPr lvl="1" eaLnBrk="1" hangingPunct="1"/>
            <a:r>
              <a:rPr lang="en-US" altLang="en-US"/>
              <a:t>Weekly and monthly outlooks</a:t>
            </a:r>
          </a:p>
          <a:p>
            <a:pPr lvl="1" eaLnBrk="1" hangingPunct="1"/>
            <a:r>
              <a:rPr lang="en-US" altLang="en-US"/>
              <a:t>ICS-209</a:t>
            </a:r>
          </a:p>
          <a:p>
            <a:pPr lvl="1" eaLnBrk="1" hangingPunct="1"/>
            <a:r>
              <a:rPr lang="en-US" altLang="en-US"/>
              <a:t>Interagency Situation Report</a:t>
            </a:r>
            <a:endParaRPr lang="en-US" altLang="en-US" sz="2400"/>
          </a:p>
          <a:p>
            <a:endParaRPr lang="en-US"/>
          </a:p>
        </p:txBody>
      </p:sp>
    </p:spTree>
    <p:extLst>
      <p:ext uri="{BB962C8B-B14F-4D97-AF65-F5344CB8AC3E}">
        <p14:creationId xmlns:p14="http://schemas.microsoft.com/office/powerpoint/2010/main" val="27115030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AD5156-F0A7-A1BB-CF9D-A6266A4E8850}"/>
              </a:ext>
            </a:extLst>
          </p:cNvPr>
          <p:cNvSpPr>
            <a:spLocks noGrp="1"/>
          </p:cNvSpPr>
          <p:nvPr>
            <p:ph type="title"/>
          </p:nvPr>
        </p:nvSpPr>
        <p:spPr/>
        <p:txBody>
          <a:bodyPr/>
          <a:lstStyle/>
          <a:p>
            <a:r>
              <a:rPr lang="en-US" sz="2800"/>
              <a:t>How Information Can Be Converted to Intelligence</a:t>
            </a:r>
          </a:p>
        </p:txBody>
      </p:sp>
      <p:sp>
        <p:nvSpPr>
          <p:cNvPr id="3" name="Content Placeholder 2">
            <a:extLst>
              <a:ext uri="{FF2B5EF4-FFF2-40B4-BE49-F238E27FC236}">
                <a16:creationId xmlns:a16="http://schemas.microsoft.com/office/drawing/2014/main" id="{B603B51B-0D7A-0C85-8BAA-CDCBA1FD5B8E}"/>
              </a:ext>
            </a:extLst>
          </p:cNvPr>
          <p:cNvSpPr>
            <a:spLocks noGrp="1"/>
          </p:cNvSpPr>
          <p:nvPr>
            <p:ph sz="quarter" idx="12"/>
          </p:nvPr>
        </p:nvSpPr>
        <p:spPr>
          <a:xfrm>
            <a:off x="228600" y="1181100"/>
            <a:ext cx="8686800" cy="5267486"/>
          </a:xfrm>
        </p:spPr>
        <p:txBody>
          <a:bodyPr vert="horz" lIns="91440" tIns="45720" rIns="91440" bIns="45720" rtlCol="0" anchor="t">
            <a:normAutofit fontScale="92500" lnSpcReduction="10000"/>
          </a:bodyPr>
          <a:lstStyle/>
          <a:p>
            <a:pPr eaLnBrk="1" hangingPunct="1"/>
            <a:r>
              <a:rPr lang="en-US" altLang="en-US"/>
              <a:t>Verification</a:t>
            </a:r>
          </a:p>
          <a:p>
            <a:pPr lvl="1" eaLnBrk="1" hangingPunct="1"/>
            <a:r>
              <a:rPr lang="en-US" altLang="en-US"/>
              <a:t>Inconsistent weather indices</a:t>
            </a:r>
          </a:p>
          <a:p>
            <a:pPr lvl="1" eaLnBrk="1" hangingPunct="1"/>
            <a:r>
              <a:rPr lang="en-US" altLang="en-US"/>
              <a:t>Lat/Long</a:t>
            </a:r>
          </a:p>
          <a:p>
            <a:pPr lvl="1" eaLnBrk="1" hangingPunct="1"/>
            <a:r>
              <a:rPr lang="en-US" altLang="en-US"/>
              <a:t>Conflicting reports</a:t>
            </a:r>
          </a:p>
          <a:p>
            <a:pPr lvl="1" eaLnBrk="1" hangingPunct="1"/>
            <a:r>
              <a:rPr lang="en-US" altLang="en-US"/>
              <a:t>Unrealistic time frames</a:t>
            </a:r>
          </a:p>
          <a:p>
            <a:pPr lvl="1"/>
            <a:endParaRPr lang="en-US" altLang="en-US">
              <a:latin typeface="Verdana"/>
              <a:ea typeface="Verdana"/>
              <a:cs typeface="Times New Roman" panose="02020603050405020304" pitchFamily="18" charset="0"/>
            </a:endParaRPr>
          </a:p>
          <a:p>
            <a:pPr eaLnBrk="1" hangingPunct="1"/>
            <a:r>
              <a:rPr lang="en-US" altLang="en-US">
                <a:cs typeface="Times New Roman" panose="02020603050405020304" pitchFamily="18" charset="0"/>
              </a:rPr>
              <a:t>Consolidation</a:t>
            </a:r>
          </a:p>
          <a:p>
            <a:pPr lvl="1" eaLnBrk="1" hangingPunct="1"/>
            <a:r>
              <a:rPr lang="en-US" altLang="en-US">
                <a:cs typeface="Times New Roman" panose="02020603050405020304" pitchFamily="18" charset="0"/>
              </a:rPr>
              <a:t>Organizing (eliminating duplication)</a:t>
            </a:r>
          </a:p>
          <a:p>
            <a:pPr lvl="1" eaLnBrk="1" hangingPunct="1"/>
            <a:r>
              <a:rPr lang="en-US" altLang="en-US">
                <a:cs typeface="Times New Roman" panose="02020603050405020304" pitchFamily="18" charset="0"/>
              </a:rPr>
              <a:t>Prioritizing</a:t>
            </a:r>
          </a:p>
          <a:p>
            <a:pPr lvl="1" eaLnBrk="1" hangingPunct="1"/>
            <a:r>
              <a:rPr lang="en-US" altLang="en-US">
                <a:cs typeface="Times New Roman" panose="02020603050405020304" pitchFamily="18" charset="0"/>
              </a:rPr>
              <a:t>Identifying relevant information</a:t>
            </a:r>
          </a:p>
          <a:p>
            <a:pPr lvl="1" eaLnBrk="1" hangingPunct="1"/>
            <a:endParaRPr lang="en-US" altLang="en-US">
              <a:cs typeface="Times New Roman" panose="02020603050405020304" pitchFamily="18" charset="0"/>
            </a:endParaRPr>
          </a:p>
          <a:p>
            <a:pPr eaLnBrk="1" hangingPunct="1"/>
            <a:r>
              <a:rPr lang="en-US" altLang="en-US">
                <a:latin typeface="Verdana"/>
                <a:ea typeface="Verdana"/>
                <a:cs typeface="Times New Roman"/>
              </a:rPr>
              <a:t>Examples of Information that Should be Converted into Intelligence </a:t>
            </a:r>
          </a:p>
          <a:p>
            <a:pPr lvl="1"/>
            <a:r>
              <a:rPr lang="en-US" altLang="en-US">
                <a:cs typeface="Times New Roman" panose="02020603050405020304" pitchFamily="18" charset="0"/>
              </a:rPr>
              <a:t>Trends</a:t>
            </a:r>
          </a:p>
          <a:p>
            <a:pPr lvl="1" eaLnBrk="1" hangingPunct="1"/>
            <a:r>
              <a:rPr lang="en-US" altLang="en-US">
                <a:cs typeface="Times New Roman" panose="02020603050405020304" pitchFamily="18" charset="0"/>
              </a:rPr>
              <a:t>Weather</a:t>
            </a:r>
          </a:p>
          <a:p>
            <a:pPr lvl="1" eaLnBrk="1" hangingPunct="1"/>
            <a:r>
              <a:rPr lang="en-US" altLang="en-US">
                <a:cs typeface="Times New Roman" panose="02020603050405020304" pitchFamily="18" charset="0"/>
              </a:rPr>
              <a:t>Resources required</a:t>
            </a:r>
          </a:p>
          <a:p>
            <a:pPr lvl="1" eaLnBrk="1" hangingPunct="1"/>
            <a:r>
              <a:rPr lang="en-US" altLang="en-US">
                <a:cs typeface="Times New Roman" panose="02020603050405020304" pitchFamily="18" charset="0"/>
              </a:rPr>
              <a:t>Burning conditions</a:t>
            </a:r>
          </a:p>
          <a:p>
            <a:pPr lvl="1" eaLnBrk="1" hangingPunct="1"/>
            <a:r>
              <a:rPr lang="en-US" altLang="en-US">
                <a:cs typeface="Times New Roman" panose="02020603050405020304" pitchFamily="18" charset="0"/>
              </a:rPr>
              <a:t>Safety concerns</a:t>
            </a:r>
          </a:p>
          <a:p>
            <a:pPr marL="457200" lvl="1" indent="0" eaLnBrk="1" hangingPunct="1">
              <a:buNone/>
            </a:pPr>
            <a:endParaRPr lang="en-US" altLang="en-US">
              <a:cs typeface="Times New Roman" panose="02020603050405020304" pitchFamily="18" charset="0"/>
            </a:endParaRPr>
          </a:p>
          <a:p>
            <a:endParaRPr lang="en-US"/>
          </a:p>
        </p:txBody>
      </p:sp>
      <p:pic>
        <p:nvPicPr>
          <p:cNvPr id="4" name="Picture 4">
            <a:extLst>
              <a:ext uri="{FF2B5EF4-FFF2-40B4-BE49-F238E27FC236}">
                <a16:creationId xmlns:a16="http://schemas.microsoft.com/office/drawing/2014/main" id="{13834BC1-516F-CD02-55FF-332EEBCA3DA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838200"/>
            <a:ext cx="2792438"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05603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2"/>
  <p:tag name="ARTICULATE_SLIDE_COUNT" val="17"/>
  <p:tag name="MMPROD_UIDATA" val="&lt;database version=&quot;7.0&quot;&gt;&lt;object type=&quot;1&quot; unique_id=&quot;10001&quot;&gt;&lt;object type=&quot;8&quot; unique_id=&quot;10084&quot;&gt;&lt;/object&gt;&lt;object type=&quot;2&quot; unique_id=&quot;10085&quot;&gt;&lt;object type=&quot;3&quot; unique_id=&quot;10086&quot;&gt;&lt;property id=&quot;20148&quot; value=&quot;5&quot;/&gt;&lt;property id=&quot;20300&quot; value=&quot;Slide 1&quot;/&gt;&lt;property id=&quot;20307&quot; value=&quot;258&quot;/&gt;&lt;/object&gt;&lt;object type=&quot;3&quot; unique_id=&quot;10087&quot;&gt;&lt;property id=&quot;20148&quot; value=&quot;5&quot;/&gt;&lt;property id=&quot;20300&quot; value=&quot;Slide 2 - &amp;quot;Unit 1: Objectives&amp;quot;&quot;/&gt;&lt;property id=&quot;20307&quot; value=&quot;259&quot;/&gt;&lt;/object&gt;&lt;object type=&quot;3&quot; unique_id=&quot;10088&quot;&gt;&lt;property id=&quot;20148&quot; value=&quot;5&quot;/&gt;&lt;property id=&quot;20300&quot; value=&quot;Slide 3 - &amp;quot;Basic fire terminology video&amp;quot;&quot;/&gt;&lt;property id=&quot;20307&quot; value=&quot;260&quot;/&gt;&lt;/object&gt;&lt;object type=&quot;3&quot; unique_id=&quot;10089&quot;&gt;&lt;property id=&quot;20148&quot; value=&quot;5&quot;/&gt;&lt;property id=&quot;20300&quot; value=&quot;Slide 5 - &amp;quot;Additional terminology: &amp;quot;&quot;/&gt;&lt;property id=&quot;20307&quot; value=&quot;261&quot;/&gt;&lt;/object&gt;&lt;object type=&quot;3&quot; unique_id=&quot;10091&quot;&gt;&lt;property id=&quot;20148&quot; value=&quot;5&quot;/&gt;&lt;property id=&quot;20300&quot; value=&quot;Slide 4 - &amp;quot;Terminology: Fire Behavior&amp;quot;&quot;/&gt;&lt;property id=&quot;20307&quot; value=&quot;273&quot;/&gt;&lt;/object&gt;&lt;object type=&quot;3&quot; unique_id=&quot;10092&quot;&gt;&lt;property id=&quot;20148&quot; value=&quot;5&quot;/&gt;&lt;property id=&quot;20300&quot; value=&quot;Slide 6 - &amp;quot;The Fire Triangle&amp;quot;&quot;/&gt;&lt;property id=&quot;20307&quot; value=&quot;274&quot;/&gt;&lt;/object&gt;&lt;object type=&quot;3&quot; unique_id=&quot;10096&quot;&gt;&lt;property id=&quot;20148&quot; value=&quot;5&quot;/&gt;&lt;property id=&quot;20300&quot; value=&quot;Slide 14 - &amp;quot;Heat Transfer&amp;quot;&quot;/&gt;&lt;property id=&quot;20307&quot; value=&quot;278&quot;/&gt;&lt;/object&gt;&lt;object type=&quot;3&quot; unique_id=&quot;10097&quot;&gt;&lt;property id=&quot;20148&quot; value=&quot;5&quot;/&gt;&lt;property id=&quot;20300&quot; value=&quot;Slide 8 - &amp;quot;Heat&amp;quot;&quot;/&gt;&lt;property id=&quot;20307&quot; value=&quot;279&quot;/&gt;&lt;/object&gt;&lt;object type=&quot;3&quot; unique_id=&quot;10098&quot;&gt;&lt;property id=&quot;20148&quot; value=&quot;5&quot;/&gt;&lt;property id=&quot;20300&quot; value=&quot;Slide 10 - &amp;quot;Heat Transfer&amp;quot;&quot;/&gt;&lt;property id=&quot;20307&quot; value=&quot;290&quot;/&gt;&lt;/object&gt;&lt;object type=&quot;3&quot; unique_id=&quot;10099&quot;&gt;&lt;property id=&quot;20148&quot; value=&quot;5&quot;/&gt;&lt;property id=&quot;20300&quot; value=&quot;Slide 15 - &amp;quot;Breaking the Fire Triangle&amp;quot;&quot;/&gt;&lt;property id=&quot;20307&quot; value=&quot;280&quot;/&gt;&lt;/object&gt;&lt;object type=&quot;3&quot; unique_id=&quot;10100&quot;&gt;&lt;property id=&quot;20148&quot; value=&quot;5&quot;/&gt;&lt;property id=&quot;20300&quot; value=&quot;Slide 16 - &amp;quot;Breaking the fire triangle&amp;quot;&quot;/&gt;&lt;property id=&quot;20307&quot; value=&quot;281&quot;/&gt;&lt;/object&gt;&lt;object type=&quot;3&quot; unique_id=&quot;10106&quot;&gt;&lt;property id=&quot;20148&quot; value=&quot;5&quot;/&gt;&lt;property id=&quot;20300&quot; value=&quot;Slide 17 - &amp;quot;Unit 1 Summary&amp;quot;&quot;/&gt;&lt;property id=&quot;20307&quot; value=&quot;287&quot;/&gt;&lt;/object&gt;&lt;object type=&quot;3&quot; unique_id=&quot;10690&quot;&gt;&lt;property id=&quot;20148&quot; value=&quot;5&quot;/&gt;&lt;property id=&quot;20300&quot; value=&quot;Slide 7 - &amp;quot;Oxygen&amp;quot;&quot;/&gt;&lt;property id=&quot;20307&quot; value=&quot;292&quot;/&gt;&lt;/object&gt;&lt;object type=&quot;3&quot; unique_id=&quot;10691&quot;&gt;&lt;property id=&quot;20148&quot; value=&quot;5&quot;/&gt;&lt;property id=&quot;20300&quot; value=&quot;Slide 9 - &amp;quot;Fuel&amp;quot;&quot;/&gt;&lt;property id=&quot;20307&quot; value=&quot;291&quot;/&gt;&lt;/object&gt;&lt;object type=&quot;3&quot; unique_id=&quot;10692&quot;&gt;&lt;property id=&quot;20148&quot; value=&quot;5&quot;/&gt;&lt;property id=&quot;20300&quot; value=&quot;Slide 11 - &amp;quot;Conduction: Happens through direct contact&amp;#x0D;&amp;#x0A;&amp;quot;&quot;/&gt;&lt;property id=&quot;20307&quot; value=&quot;293&quot;/&gt;&lt;/object&gt;&lt;object type=&quot;3&quot; unique_id=&quot;10693&quot;&gt;&lt;property id=&quot;20148&quot; value=&quot;5&quot;/&gt;&lt;property id=&quot;20300&quot; value=&quot;Slide 12 - &amp;quot;Convection: Movement of air&amp;#x0D;&amp;#x0A;&amp;quot;&quot;/&gt;&lt;property id=&quot;20307&quot; value=&quot;295&quot;/&gt;&lt;/object&gt;&lt;object type=&quot;3&quot; unique_id=&quot;10694&quot;&gt;&lt;property id=&quot;20148&quot; value=&quot;5&quot;/&gt;&lt;property id=&quot;20300&quot; value=&quot;Slide 13 - &amp;quot;&amp;#x0D;&amp;#x0A;Radiant: Ray or wave of heat&amp;#x0D;&amp;#x0A;&amp;quot;&quot;/&gt;&lt;property id=&quot;20307&quot; value=&quot;294&quot;/&gt;&lt;/object&gt;&lt;/object&gt;&lt;/object&gt;&lt;/database&gt;"/>
  <p:tag name="ARTICULATE_PROJECT_OPEN" val="0"/>
  <p:tag name="SECTOMILLISECCONVERTED" val="1"/>
</p:tagLst>
</file>

<file path=ppt/theme/theme1.xml><?xml version="1.0" encoding="utf-8"?>
<a:theme xmlns:a="http://schemas.openxmlformats.org/drawingml/2006/main" name="Custom Design">
  <a:themeElements>
    <a:clrScheme name="NWCG_2019">
      <a:dk1>
        <a:srgbClr val="262626"/>
      </a:dk1>
      <a:lt1>
        <a:srgbClr val="FFFFFF"/>
      </a:lt1>
      <a:dk2>
        <a:srgbClr val="42322A"/>
      </a:dk2>
      <a:lt2>
        <a:srgbClr val="CEBEA7"/>
      </a:lt2>
      <a:accent1>
        <a:srgbClr val="4EA361"/>
      </a:accent1>
      <a:accent2>
        <a:srgbClr val="935F24"/>
      </a:accent2>
      <a:accent3>
        <a:srgbClr val="507B97"/>
      </a:accent3>
      <a:accent4>
        <a:srgbClr val="EB9922"/>
      </a:accent4>
      <a:accent5>
        <a:srgbClr val="339999"/>
      </a:accent5>
      <a:accent6>
        <a:srgbClr val="E3ECF3"/>
      </a:accent6>
      <a:hlink>
        <a:srgbClr val="0000FF"/>
      </a:hlink>
      <a:folHlink>
        <a:srgbClr val="800080"/>
      </a:folHlink>
    </a:clrScheme>
    <a:fontScheme name="NWCG2020">
      <a:majorFont>
        <a:latin typeface="Verdana Pro SemiBold"/>
        <a:ea typeface=""/>
        <a:cs typeface=""/>
      </a:majorFont>
      <a:minorFont>
        <a:latin typeface="Verdana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NWCG_PPT_Template" id="{7813B08F-E521-4713-BD64-C7CD9D3267DA}" vid="{5908A142-531E-49CC-BA41-4958E4B54B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D3A026BB69864DB00FBC560CCDA00B" ma:contentTypeVersion="14" ma:contentTypeDescription="Create a new document." ma:contentTypeScope="" ma:versionID="7a46b5f8e48e78cb655dc789aab3f25c">
  <xsd:schema xmlns:xsd="http://www.w3.org/2001/XMLSchema" xmlns:xs="http://www.w3.org/2001/XMLSchema" xmlns:p="http://schemas.microsoft.com/office/2006/metadata/properties" xmlns:ns2="c9d8fc27-fd5a-4b02-97d9-525c3a47b016" xmlns:ns3="44c00d68-9f52-47a7-8813-63f8d220196f" targetNamespace="http://schemas.microsoft.com/office/2006/metadata/properties" ma:root="true" ma:fieldsID="68eac5044fb8102923dd8d8649cd693b" ns2:_="" ns3:_="">
    <xsd:import namespace="c9d8fc27-fd5a-4b02-97d9-525c3a47b016"/>
    <xsd:import namespace="44c00d68-9f52-47a7-8813-63f8d220196f"/>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d8fc27-fd5a-4b02-97d9-525c3a47b01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8ff62593-b918-4deb-ac08-0d74ac0cc7e6"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4c00d68-9f52-47a7-8813-63f8d220196f"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f755fdbb-74d1-40f0-a8cf-9e5b53f2bb84}" ma:internalName="TaxCatchAll" ma:showField="CatchAllData" ma:web="44c00d68-9f52-47a7-8813-63f8d220196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4c00d68-9f52-47a7-8813-63f8d220196f" xsi:nil="true"/>
    <lcf76f155ced4ddcb4097134ff3c332f xmlns="c9d8fc27-fd5a-4b02-97d9-525c3a47b01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39372170-884E-4073-89E3-7C12BC92E201}"/>
</file>

<file path=customXml/itemProps2.xml><?xml version="1.0" encoding="utf-8"?>
<ds:datastoreItem xmlns:ds="http://schemas.openxmlformats.org/officeDocument/2006/customXml" ds:itemID="{504C1303-EF95-488D-9755-3F44379A278F}">
  <ds:schemaRefs>
    <ds:schemaRef ds:uri="http://schemas.microsoft.com/sharepoint/v3/contenttype/forms"/>
  </ds:schemaRefs>
</ds:datastoreItem>
</file>

<file path=customXml/itemProps3.xml><?xml version="1.0" encoding="utf-8"?>
<ds:datastoreItem xmlns:ds="http://schemas.openxmlformats.org/officeDocument/2006/customXml" ds:itemID="{FA34886F-D9CC-47E2-ADF2-3D232557E1A7}">
  <ds:schemaRefs>
    <ds:schemaRef ds:uri="44c00d68-9f52-47a7-8813-63f8d220196f"/>
    <ds:schemaRef ds:uri="c9d8fc27-fd5a-4b02-97d9-525c3a47b01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PowerPoint Template </Template>
  <Application>Microsoft Office PowerPoint</Application>
  <PresentationFormat>On-screen Show (4:3)</PresentationFormat>
  <Slides>22</Slides>
  <Notes>1</Notes>
  <HiddenSlides>0</HiddenSlide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Custom Design</vt:lpstr>
      <vt:lpstr>D-311 Unit 4: Intelligence</vt:lpstr>
      <vt:lpstr>Objectives</vt:lpstr>
      <vt:lpstr>Information</vt:lpstr>
      <vt:lpstr>Information Flow</vt:lpstr>
      <vt:lpstr>Information Utilization</vt:lpstr>
      <vt:lpstr>Analysis</vt:lpstr>
      <vt:lpstr>ERC Example</vt:lpstr>
      <vt:lpstr>What is Intelligence?</vt:lpstr>
      <vt:lpstr>How Information Can Be Converted to Intelligence</vt:lpstr>
      <vt:lpstr>Spot Weather Forecast</vt:lpstr>
      <vt:lpstr>Spot Forecasting</vt:lpstr>
      <vt:lpstr>Spot Exercise</vt:lpstr>
      <vt:lpstr>Incident Workflow</vt:lpstr>
      <vt:lpstr>What is IRWIN?</vt:lpstr>
      <vt:lpstr>Incident Status Summary  ICS-209</vt:lpstr>
      <vt:lpstr>ICS-209 Data Entry</vt:lpstr>
      <vt:lpstr>Does My Fire Require a 209?</vt:lpstr>
      <vt:lpstr>SIT &amp; IMSR</vt:lpstr>
      <vt:lpstr>IRWIN Observer &amp; IROC</vt:lpstr>
      <vt:lpstr>EGP &amp; Weather Systems</vt:lpstr>
      <vt:lpstr>Intelligence Gathering Exercise</vt:lpstr>
      <vt:lpstr>Exercise Continued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Jacob Gentry</dc:creator>
  <cp:revision>1</cp:revision>
  <cp:lastPrinted>2018-11-08T18:13:21Z</cp:lastPrinted>
  <dcterms:created xsi:type="dcterms:W3CDTF">2025-01-30T18:03:55Z</dcterms:created>
  <dcterms:modified xsi:type="dcterms:W3CDTF">2025-04-15T17:36:26Z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F825ACD3-ED32-4FDF-A0D6-63D173E0C802</vt:lpwstr>
  </property>
  <property fmtid="{D5CDD505-2E9C-101B-9397-08002B2CF9AE}" pid="3" name="ArticulatePath">
    <vt:lpwstr>Presentation1</vt:lpwstr>
  </property>
  <property fmtid="{D5CDD505-2E9C-101B-9397-08002B2CF9AE}" pid="4" name="ContentTypeId">
    <vt:lpwstr>0x01010062D3A026BB69864DB00FBC560CCDA00B</vt:lpwstr>
  </property>
</Properties>
</file>